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22"/>
  </p:notesMasterIdLst>
  <p:sldIdLst>
    <p:sldId id="284" r:id="rId2"/>
    <p:sldId id="289" r:id="rId3"/>
    <p:sldId id="290" r:id="rId4"/>
    <p:sldId id="291" r:id="rId5"/>
    <p:sldId id="256" r:id="rId6"/>
    <p:sldId id="276" r:id="rId7"/>
    <p:sldId id="259" r:id="rId8"/>
    <p:sldId id="263" r:id="rId9"/>
    <p:sldId id="277" r:id="rId10"/>
    <p:sldId id="264" r:id="rId11"/>
    <p:sldId id="267" r:id="rId12"/>
    <p:sldId id="268" r:id="rId13"/>
    <p:sldId id="272" r:id="rId14"/>
    <p:sldId id="273" r:id="rId15"/>
    <p:sldId id="275" r:id="rId16"/>
    <p:sldId id="278" r:id="rId17"/>
    <p:sldId id="279" r:id="rId18"/>
    <p:sldId id="280" r:id="rId19"/>
    <p:sldId id="281" r:id="rId20"/>
    <p:sldId id="283" r:id="rId2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0301"/>
    <a:srgbClr val="1EB22C"/>
    <a:srgbClr val="DBF9DE"/>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284" y="-2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BEF7D7-7651-4099-8F6A-20CB31E1A688}" type="datetimeFigureOut">
              <a:rPr lang="en-US" smtClean="0"/>
              <a:pPr/>
              <a:t>2/27/2017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E5380D-AF58-4FC5-A8B9-6B1251391636}" type="slidenum">
              <a:rPr lang="en-US" smtClean="0"/>
              <a:pPr/>
              <a:t>‹#›</a:t>
            </a:fld>
            <a:endParaRPr lang="en-US"/>
          </a:p>
        </p:txBody>
      </p:sp>
    </p:spTree>
    <p:extLst>
      <p:ext uri="{BB962C8B-B14F-4D97-AF65-F5344CB8AC3E}">
        <p14:creationId xmlns:p14="http://schemas.microsoft.com/office/powerpoint/2010/main" val="37155894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80F5B5CB-EE73-4212-964B-C7CA440DC4C0}" type="slidenum">
              <a:rPr lang="en-US"/>
              <a:pPr/>
              <a:t>12</a:t>
            </a:fld>
            <a:endParaRPr 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p:spPr>
        <p:txBody>
          <a:bodyPr/>
          <a:lstStyle/>
          <a:p>
            <a:pPr eaLnBrk="1" hangingPunct="1"/>
            <a:endParaRPr lang="en-US" smtClean="0"/>
          </a:p>
        </p:txBody>
      </p:sp>
      <p:sp>
        <p:nvSpPr>
          <p:cNvPr id="27652" name="Slide Number Placeholder 3"/>
          <p:cNvSpPr>
            <a:spLocks noGrp="1"/>
          </p:cNvSpPr>
          <p:nvPr>
            <p:ph type="sldNum" sz="quarter" idx="5"/>
          </p:nvPr>
        </p:nvSpPr>
        <p:spPr>
          <a:noFill/>
        </p:spPr>
        <p:txBody>
          <a:bodyPr/>
          <a:lstStyle/>
          <a:p>
            <a:fld id="{E6E1CD2C-60A6-4056-AEEB-E312D4F12A8D}" type="slidenum">
              <a:rPr lang="en-US"/>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0">
          <a:gsLst>
            <a:gs pos="0">
              <a:schemeClr val="bg1"/>
            </a:gs>
            <a:gs pos="100000">
              <a:schemeClr val="bg1">
                <a:gamma/>
                <a:shade val="48627"/>
                <a:invGamma/>
              </a:schemeClr>
            </a:gs>
          </a:gsLst>
          <a:lin ang="2700000" scaled="1"/>
        </a:gradFill>
        <a:effectLst/>
      </p:bgPr>
    </p:bg>
    <p:spTree>
      <p:nvGrpSpPr>
        <p:cNvPr id="1" name=""/>
        <p:cNvGrpSpPr/>
        <p:nvPr/>
      </p:nvGrpSpPr>
      <p:grpSpPr>
        <a:xfrm>
          <a:off x="0" y="0"/>
          <a:ext cx="0" cy="0"/>
          <a:chOff x="0" y="0"/>
          <a:chExt cx="0" cy="0"/>
        </a:xfrm>
      </p:grpSpPr>
      <p:grpSp>
        <p:nvGrpSpPr>
          <p:cNvPr id="14338" name="Group 2"/>
          <p:cNvGrpSpPr>
            <a:grpSpLocks/>
          </p:cNvGrpSpPr>
          <p:nvPr/>
        </p:nvGrpSpPr>
        <p:grpSpPr bwMode="auto">
          <a:xfrm>
            <a:off x="-498475" y="1311275"/>
            <a:ext cx="10429875" cy="5908675"/>
            <a:chOff x="-313" y="824"/>
            <a:chExt cx="6570" cy="3722"/>
          </a:xfrm>
        </p:grpSpPr>
        <p:sp>
          <p:nvSpPr>
            <p:cNvPr id="14339"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p>
          </p:txBody>
        </p:sp>
        <p:sp>
          <p:nvSpPr>
            <p:cNvPr id="14340"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p>
          </p:txBody>
        </p:sp>
        <p:sp>
          <p:nvSpPr>
            <p:cNvPr id="14341"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p>
          </p:txBody>
        </p:sp>
        <p:sp>
          <p:nvSpPr>
            <p:cNvPr id="14342"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p>
          </p:txBody>
        </p:sp>
        <p:sp>
          <p:nvSpPr>
            <p:cNvPr id="14343"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p>
          </p:txBody>
        </p:sp>
        <p:sp>
          <p:nvSpPr>
            <p:cNvPr id="14344"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p>
          </p:txBody>
        </p:sp>
        <p:sp>
          <p:nvSpPr>
            <p:cNvPr id="14345"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p>
          </p:txBody>
        </p:sp>
        <p:sp>
          <p:nvSpPr>
            <p:cNvPr id="14346"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w="9525">
              <a:noFill/>
              <a:miter lim="800000"/>
              <a:headEnd/>
              <a:tailEnd/>
            </a:ln>
            <a:effectLst/>
          </p:spPr>
          <p:txBody>
            <a:bodyPr rot="10800000"/>
            <a:lstStyle/>
            <a:p>
              <a:pPr algn="ctr" eaLnBrk="1" hangingPunct="1"/>
              <a:endParaRPr lang="en-US"/>
            </a:p>
          </p:txBody>
        </p:sp>
        <p:sp>
          <p:nvSpPr>
            <p:cNvPr id="14347"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w="9525">
              <a:noFill/>
              <a:miter lim="800000"/>
              <a:headEnd/>
              <a:tailEnd/>
            </a:ln>
            <a:effectLst/>
          </p:spPr>
          <p:txBody>
            <a:bodyPr rot="10800000"/>
            <a:lstStyle/>
            <a:p>
              <a:pPr algn="ctr" eaLnBrk="1" hangingPunct="1"/>
              <a:endParaRPr lang="en-US"/>
            </a:p>
          </p:txBody>
        </p:sp>
        <p:sp>
          <p:nvSpPr>
            <p:cNvPr id="14348"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rot="10800000"/>
            <a:lstStyle/>
            <a:p>
              <a:pPr algn="ctr" eaLnBrk="1" hangingPunct="1"/>
              <a:endParaRPr lang="en-US"/>
            </a:p>
          </p:txBody>
        </p:sp>
        <p:sp>
          <p:nvSpPr>
            <p:cNvPr id="14349"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endParaRPr lang="en-US"/>
            </a:p>
          </p:txBody>
        </p:sp>
        <p:sp>
          <p:nvSpPr>
            <p:cNvPr id="14350"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w="9525">
              <a:noFill/>
              <a:miter lim="800000"/>
              <a:headEnd/>
              <a:tailEnd/>
            </a:ln>
            <a:effectLst/>
          </p:spPr>
          <p:txBody>
            <a:bodyPr rot="10800000"/>
            <a:lstStyle/>
            <a:p>
              <a:pPr algn="ctr" eaLnBrk="1" hangingPunct="1"/>
              <a:endParaRPr lang="en-US"/>
            </a:p>
          </p:txBody>
        </p:sp>
        <p:sp>
          <p:nvSpPr>
            <p:cNvPr id="14351"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w="9525">
              <a:noFill/>
              <a:miter lim="800000"/>
              <a:headEnd/>
              <a:tailEnd/>
            </a:ln>
            <a:effectLst/>
          </p:spPr>
          <p:txBody>
            <a:bodyPr rot="10800000"/>
            <a:lstStyle/>
            <a:p>
              <a:pPr algn="ctr" eaLnBrk="1" hangingPunct="1"/>
              <a:endParaRPr lang="en-US"/>
            </a:p>
          </p:txBody>
        </p:sp>
        <p:sp>
          <p:nvSpPr>
            <p:cNvPr id="14352"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w="9525">
              <a:noFill/>
              <a:miter lim="800000"/>
              <a:headEnd/>
              <a:tailEnd/>
            </a:ln>
            <a:effectLst/>
          </p:spPr>
          <p:txBody>
            <a:bodyPr rot="10800000"/>
            <a:lstStyle/>
            <a:p>
              <a:pPr algn="ctr" eaLnBrk="1" hangingPunct="1"/>
              <a:endParaRPr lang="en-US"/>
            </a:p>
          </p:txBody>
        </p:sp>
        <p:sp>
          <p:nvSpPr>
            <p:cNvPr id="14353" name="Rectangle 17"/>
            <p:cNvSpPr>
              <a:spLocks noChangeArrowheads="1"/>
            </p:cNvSpPr>
            <p:nvPr userDrawn="1"/>
          </p:nvSpPr>
          <p:spPr bwMode="hidden">
            <a:xfrm rot="18603245" flipV="1">
              <a:off x="4052" y="3504"/>
              <a:ext cx="2079"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eaLnBrk="1" hangingPunct="1"/>
              <a:endParaRPr lang="en-US"/>
            </a:p>
          </p:txBody>
        </p:sp>
        <p:sp>
          <p:nvSpPr>
            <p:cNvPr id="14354" name="Rectangle 18"/>
            <p:cNvSpPr>
              <a:spLocks noChangeArrowheads="1"/>
            </p:cNvSpPr>
            <p:nvPr userDrawn="1"/>
          </p:nvSpPr>
          <p:spPr bwMode="hidden">
            <a:xfrm rot="39991575" flipH="1" flipV="1">
              <a:off x="5368" y="4167"/>
              <a:ext cx="501"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eaLnBrk="1" hangingPunct="1"/>
              <a:endParaRPr lang="en-US"/>
            </a:p>
          </p:txBody>
        </p:sp>
        <p:sp>
          <p:nvSpPr>
            <p:cNvPr id="14355"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a:lstStyle/>
            <a:p>
              <a:pPr algn="ctr" eaLnBrk="1" hangingPunct="1"/>
              <a:endParaRPr lang="en-US"/>
            </a:p>
          </p:txBody>
        </p:sp>
        <p:sp>
          <p:nvSpPr>
            <p:cNvPr id="14356"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eaLnBrk="1" hangingPunct="1"/>
              <a:endParaRPr lang="en-US"/>
            </a:p>
          </p:txBody>
        </p:sp>
        <p:sp>
          <p:nvSpPr>
            <p:cNvPr id="14357"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eaLnBrk="1" hangingPunct="1"/>
              <a:endParaRPr lang="en-US"/>
            </a:p>
          </p:txBody>
        </p:sp>
        <p:sp>
          <p:nvSpPr>
            <p:cNvPr id="14358"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a:lstStyle/>
            <a:p>
              <a:pPr algn="ctr" eaLnBrk="1" hangingPunct="1"/>
              <a:endParaRPr lang="en-US"/>
            </a:p>
          </p:txBody>
        </p:sp>
        <p:sp>
          <p:nvSpPr>
            <p:cNvPr id="14359"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w="9525">
              <a:noFill/>
              <a:miter lim="800000"/>
              <a:headEnd/>
              <a:tailEnd/>
            </a:ln>
            <a:effectLst/>
          </p:spPr>
          <p:txBody>
            <a:bodyPr/>
            <a:lstStyle/>
            <a:p>
              <a:pPr algn="ctr" eaLnBrk="1" hangingPunct="1"/>
              <a:endParaRPr lang="en-US"/>
            </a:p>
          </p:txBody>
        </p:sp>
        <p:sp>
          <p:nvSpPr>
            <p:cNvPr id="14360"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w="9525">
              <a:noFill/>
              <a:miter lim="800000"/>
              <a:headEnd/>
              <a:tailEnd/>
            </a:ln>
            <a:effectLst/>
          </p:spPr>
          <p:txBody>
            <a:bodyPr/>
            <a:lstStyle/>
            <a:p>
              <a:pPr algn="ctr" eaLnBrk="1" hangingPunct="1"/>
              <a:endParaRPr lang="en-US"/>
            </a:p>
          </p:txBody>
        </p:sp>
        <p:sp>
          <p:nvSpPr>
            <p:cNvPr id="14361"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endParaRPr lang="en-US"/>
            </a:p>
          </p:txBody>
        </p:sp>
        <p:sp>
          <p:nvSpPr>
            <p:cNvPr id="14362"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endParaRPr lang="en-US"/>
            </a:p>
          </p:txBody>
        </p:sp>
        <p:sp>
          <p:nvSpPr>
            <p:cNvPr id="14363"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endParaRPr lang="en-US"/>
            </a:p>
          </p:txBody>
        </p:sp>
        <p:sp>
          <p:nvSpPr>
            <p:cNvPr id="14364"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endParaRPr lang="en-US"/>
            </a:p>
          </p:txBody>
        </p:sp>
        <p:sp>
          <p:nvSpPr>
            <p:cNvPr id="14365"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a:lstStyle/>
            <a:p>
              <a:pPr algn="ctr" eaLnBrk="1" hangingPunct="1"/>
              <a:endParaRPr lang="en-US"/>
            </a:p>
          </p:txBody>
        </p:sp>
        <p:sp>
          <p:nvSpPr>
            <p:cNvPr id="14366"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eaLnBrk="1" hangingPunct="1"/>
              <a:endParaRPr lang="en-US"/>
            </a:p>
          </p:txBody>
        </p:sp>
        <p:sp>
          <p:nvSpPr>
            <p:cNvPr id="14367"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eaLnBrk="1" hangingPunct="1"/>
              <a:endParaRPr lang="en-US"/>
            </a:p>
          </p:txBody>
        </p:sp>
        <p:sp>
          <p:nvSpPr>
            <p:cNvPr id="14368"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endParaRPr lang="en-US"/>
            </a:p>
          </p:txBody>
        </p:sp>
        <p:sp>
          <p:nvSpPr>
            <p:cNvPr id="14369"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rot="10800000"/>
            <a:lstStyle/>
            <a:p>
              <a:pPr algn="ctr" eaLnBrk="1" hangingPunct="1"/>
              <a:endParaRPr lang="en-US"/>
            </a:p>
          </p:txBody>
        </p:sp>
        <p:sp>
          <p:nvSpPr>
            <p:cNvPr id="14370"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w="9525">
              <a:noFill/>
              <a:miter lim="800000"/>
              <a:headEnd/>
              <a:tailEnd/>
            </a:ln>
            <a:effectLst/>
          </p:spPr>
          <p:txBody>
            <a:bodyPr rot="10800000"/>
            <a:lstStyle/>
            <a:p>
              <a:pPr algn="ctr" eaLnBrk="1" hangingPunct="1"/>
              <a:endParaRPr lang="en-US"/>
            </a:p>
          </p:txBody>
        </p:sp>
        <p:sp>
          <p:nvSpPr>
            <p:cNvPr id="14371"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4372"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4373"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4374"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4375"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4376"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4377"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4378"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4379"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4380"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4381"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4382"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4383"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4384"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4385"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4386"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4387"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4388"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endParaRPr lang="en-US"/>
            </a:p>
          </p:txBody>
        </p:sp>
        <p:sp>
          <p:nvSpPr>
            <p:cNvPr id="14389"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endParaRPr lang="en-US"/>
            </a:p>
          </p:txBody>
        </p:sp>
        <p:sp>
          <p:nvSpPr>
            <p:cNvPr id="14390"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4391"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4392"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4393"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4394"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4395"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4396"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4397"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4398"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4399"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4400"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4401"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4402"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4403"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14404"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14405"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4406"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4407"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4408"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4409"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4410"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4411"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4412"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4413"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14414"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4415"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4416"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4417"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4418"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14419"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14420"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4421"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14422"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4423"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4424"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4425"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4426"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4427"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4428"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4429"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4430"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4431"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4432"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4433"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4434"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4435"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4436"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4437"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4438"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4439"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4440"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4441"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4442"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14443"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14444"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4445"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4446"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4447"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4448"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4449"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4450"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4451"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4452"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14453"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14454"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4455"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14456"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4457"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4458"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4459"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4460"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4461"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4462"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4463"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4464"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14465"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14466"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4467"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4468"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4469"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4470"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4471"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4472"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4473"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4474"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4475"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4476"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4477"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14478"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4479"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4480"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14481"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14482"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14483"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14484"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14485"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4486"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14487"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14488"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4489"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4490"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4491"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4492"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4493"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4494"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4495"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4496"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4497"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4498"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4499"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4500"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4501"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4502"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4503"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4504"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14505"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4506"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4507"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4508"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4509"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4510"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4511"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4512"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4513"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4514"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4515"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4516"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4517"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4518"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4519"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4520"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4521"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4522"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4523"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4524"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4525"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w="9525">
              <a:noFill/>
              <a:round/>
              <a:headEnd/>
              <a:tailEnd/>
            </a:ln>
            <a:effectLst/>
          </p:spPr>
          <p:txBody>
            <a:bodyPr/>
            <a:lstStyle/>
            <a:p>
              <a:endParaRPr lang="en-US"/>
            </a:p>
          </p:txBody>
        </p:sp>
        <p:sp>
          <p:nvSpPr>
            <p:cNvPr id="14526"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4527"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4528"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4529"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14530"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14531"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14532" name="Oval 196"/>
            <p:cNvSpPr>
              <a:spLocks noChangeArrowheads="1"/>
            </p:cNvSpPr>
            <p:nvPr/>
          </p:nvSpPr>
          <p:spPr bwMode="hidden">
            <a:xfrm>
              <a:off x="3255" y="4071"/>
              <a:ext cx="196" cy="106"/>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14533" name="Oval 197"/>
            <p:cNvSpPr>
              <a:spLocks noChangeArrowheads="1"/>
            </p:cNvSpPr>
            <p:nvPr/>
          </p:nvSpPr>
          <p:spPr bwMode="hidden">
            <a:xfrm>
              <a:off x="3651" y="3693"/>
              <a:ext cx="196" cy="111"/>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14534" name="Oval 198"/>
            <p:cNvSpPr>
              <a:spLocks noChangeArrowheads="1"/>
            </p:cNvSpPr>
            <p:nvPr/>
          </p:nvSpPr>
          <p:spPr bwMode="hidden">
            <a:xfrm>
              <a:off x="4773" y="3705"/>
              <a:ext cx="201" cy="106"/>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en-US"/>
            </a:p>
          </p:txBody>
        </p:sp>
        <p:sp>
          <p:nvSpPr>
            <p:cNvPr id="14535" name="Oval 199"/>
            <p:cNvSpPr>
              <a:spLocks noChangeArrowheads="1"/>
            </p:cNvSpPr>
            <p:nvPr/>
          </p:nvSpPr>
          <p:spPr bwMode="hidden">
            <a:xfrm>
              <a:off x="4491" y="4049"/>
              <a:ext cx="196" cy="105"/>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en-US"/>
            </a:p>
          </p:txBody>
        </p:sp>
        <p:sp>
          <p:nvSpPr>
            <p:cNvPr id="14536" name="Oval 200"/>
            <p:cNvSpPr>
              <a:spLocks noChangeArrowheads="1"/>
            </p:cNvSpPr>
            <p:nvPr/>
          </p:nvSpPr>
          <p:spPr bwMode="hidden">
            <a:xfrm>
              <a:off x="3989" y="3396"/>
              <a:ext cx="168" cy="96"/>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14537" name="Oval 201"/>
            <p:cNvSpPr>
              <a:spLocks noChangeArrowheads="1"/>
            </p:cNvSpPr>
            <p:nvPr/>
          </p:nvSpPr>
          <p:spPr bwMode="hidden">
            <a:xfrm>
              <a:off x="4263" y="3141"/>
              <a:ext cx="167" cy="95"/>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14538" name="Oval 202"/>
            <p:cNvSpPr>
              <a:spLocks noChangeArrowheads="1"/>
            </p:cNvSpPr>
            <p:nvPr/>
          </p:nvSpPr>
          <p:spPr bwMode="hidden">
            <a:xfrm>
              <a:off x="5044" y="3418"/>
              <a:ext cx="167" cy="95"/>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en-US"/>
            </a:p>
          </p:txBody>
        </p:sp>
        <p:sp>
          <p:nvSpPr>
            <p:cNvPr id="14539" name="Oval 203"/>
            <p:cNvSpPr>
              <a:spLocks noChangeArrowheads="1"/>
            </p:cNvSpPr>
            <p:nvPr/>
          </p:nvSpPr>
          <p:spPr bwMode="hidden">
            <a:xfrm>
              <a:off x="4553" y="2873"/>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14540" name="Oval 204"/>
            <p:cNvSpPr>
              <a:spLocks noChangeArrowheads="1"/>
            </p:cNvSpPr>
            <p:nvPr/>
          </p:nvSpPr>
          <p:spPr bwMode="hidden">
            <a:xfrm>
              <a:off x="5293" y="3116"/>
              <a:ext cx="168" cy="95"/>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14541" name="Oval 205"/>
            <p:cNvSpPr>
              <a:spLocks noChangeArrowheads="1"/>
            </p:cNvSpPr>
            <p:nvPr/>
          </p:nvSpPr>
          <p:spPr bwMode="hidden">
            <a:xfrm>
              <a:off x="5497" y="2879"/>
              <a:ext cx="156" cy="89"/>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en-US"/>
            </a:p>
          </p:txBody>
        </p:sp>
        <p:sp>
          <p:nvSpPr>
            <p:cNvPr id="14542" name="Oval 206"/>
            <p:cNvSpPr>
              <a:spLocks noChangeArrowheads="1"/>
            </p:cNvSpPr>
            <p:nvPr/>
          </p:nvSpPr>
          <p:spPr bwMode="hidden">
            <a:xfrm>
              <a:off x="4772" y="2673"/>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14543" name="Oval 207"/>
            <p:cNvSpPr>
              <a:spLocks noChangeArrowheads="1"/>
            </p:cNvSpPr>
            <p:nvPr/>
          </p:nvSpPr>
          <p:spPr bwMode="hidden">
            <a:xfrm>
              <a:off x="4966" y="2488"/>
              <a:ext cx="156" cy="84"/>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14544" name="Oval 208"/>
            <p:cNvSpPr>
              <a:spLocks noChangeArrowheads="1"/>
            </p:cNvSpPr>
            <p:nvPr/>
          </p:nvSpPr>
          <p:spPr bwMode="hidden">
            <a:xfrm>
              <a:off x="5444" y="2052"/>
              <a:ext cx="134" cy="7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14545" name="Oval 209"/>
            <p:cNvSpPr>
              <a:spLocks noChangeArrowheads="1"/>
            </p:cNvSpPr>
            <p:nvPr/>
          </p:nvSpPr>
          <p:spPr bwMode="hidden">
            <a:xfrm>
              <a:off x="5161" y="2314"/>
              <a:ext cx="140" cy="7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14546" name="Oval 210"/>
            <p:cNvSpPr>
              <a:spLocks noChangeArrowheads="1"/>
            </p:cNvSpPr>
            <p:nvPr/>
          </p:nvSpPr>
          <p:spPr bwMode="hidden">
            <a:xfrm>
              <a:off x="5318" y="2176"/>
              <a:ext cx="134" cy="61"/>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14547" name="Oval 211"/>
            <p:cNvSpPr>
              <a:spLocks noChangeArrowheads="1"/>
            </p:cNvSpPr>
            <p:nvPr/>
          </p:nvSpPr>
          <p:spPr bwMode="hidden">
            <a:xfrm>
              <a:off x="5581" y="1933"/>
              <a:ext cx="128" cy="61"/>
            </a:xfrm>
            <a:prstGeom prst="ellipse">
              <a:avLst/>
            </a:prstGeom>
            <a:gradFill rotWithShape="0">
              <a:gsLst>
                <a:gs pos="0">
                  <a:schemeClr val="bg1"/>
                </a:gs>
                <a:gs pos="100000">
                  <a:schemeClr val="bg1">
                    <a:gamma/>
                    <a:shade val="57647"/>
                    <a:invGamma/>
                  </a:schemeClr>
                </a:gs>
              </a:gsLst>
              <a:lin ang="2700000" scaled="1"/>
            </a:gradFill>
            <a:ln w="9525">
              <a:noFill/>
              <a:round/>
              <a:headEnd/>
              <a:tailEnd/>
            </a:ln>
            <a:effectLst/>
          </p:spPr>
          <p:txBody>
            <a:bodyPr/>
            <a:lstStyle/>
            <a:p>
              <a:endParaRPr lang="en-US"/>
            </a:p>
          </p:txBody>
        </p:sp>
        <p:sp>
          <p:nvSpPr>
            <p:cNvPr id="14548" name="Oval 212"/>
            <p:cNvSpPr>
              <a:spLocks noChangeArrowheads="1"/>
            </p:cNvSpPr>
            <p:nvPr/>
          </p:nvSpPr>
          <p:spPr bwMode="hidden">
            <a:xfrm>
              <a:off x="5689" y="1811"/>
              <a:ext cx="128" cy="61"/>
            </a:xfrm>
            <a:prstGeom prst="ellipse">
              <a:avLst/>
            </a:prstGeom>
            <a:gradFill rotWithShape="0">
              <a:gsLst>
                <a:gs pos="0">
                  <a:schemeClr val="bg1"/>
                </a:gs>
                <a:gs pos="100000">
                  <a:schemeClr val="bg1">
                    <a:gamma/>
                    <a:shade val="57647"/>
                    <a:invGamma/>
                  </a:schemeClr>
                </a:gs>
              </a:gsLst>
              <a:lin ang="2700000" scaled="1"/>
            </a:gradFill>
            <a:ln w="9525">
              <a:noFill/>
              <a:round/>
              <a:headEnd/>
              <a:tailEnd/>
            </a:ln>
            <a:effectLst/>
          </p:spPr>
          <p:txBody>
            <a:bodyPr/>
            <a:lstStyle/>
            <a:p>
              <a:endParaRPr lang="en-US"/>
            </a:p>
          </p:txBody>
        </p:sp>
        <p:sp>
          <p:nvSpPr>
            <p:cNvPr id="14549" name="Oval 213"/>
            <p:cNvSpPr>
              <a:spLocks noChangeArrowheads="1"/>
            </p:cNvSpPr>
            <p:nvPr/>
          </p:nvSpPr>
          <p:spPr bwMode="hidden">
            <a:xfrm>
              <a:off x="5663" y="2680"/>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14550"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4551"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4552"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4553" name="Oval 217"/>
            <p:cNvSpPr>
              <a:spLocks noChangeArrowheads="1"/>
            </p:cNvSpPr>
            <p:nvPr/>
          </p:nvSpPr>
          <p:spPr bwMode="hidden">
            <a:xfrm>
              <a:off x="5624" y="4010"/>
              <a:ext cx="201" cy="106"/>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en-US"/>
            </a:p>
          </p:txBody>
        </p:sp>
      </p:grpSp>
      <p:sp>
        <p:nvSpPr>
          <p:cNvPr id="14554" name="Rectangle 218"/>
          <p:cNvSpPr>
            <a:spLocks noGrp="1" noChangeArrowheads="1"/>
          </p:cNvSpPr>
          <p:nvPr>
            <p:ph type="ctrTitle" sz="quarter"/>
          </p:nvPr>
        </p:nvSpPr>
        <p:spPr>
          <a:xfrm>
            <a:off x="685800" y="1844675"/>
            <a:ext cx="7772400" cy="1736725"/>
          </a:xfrm>
        </p:spPr>
        <p:txBody>
          <a:bodyPr anchor="b" anchorCtr="1"/>
          <a:lstStyle>
            <a:lvl1pPr>
              <a:defRPr sz="5400"/>
            </a:lvl1pPr>
          </a:lstStyle>
          <a:p>
            <a:r>
              <a:rPr lang="en-US"/>
              <a:t>Click to edit Master title style</a:t>
            </a:r>
          </a:p>
        </p:txBody>
      </p:sp>
      <p:sp>
        <p:nvSpPr>
          <p:cNvPr id="14555" name="Rectangle 219"/>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4556" name="Rectangle 220"/>
          <p:cNvSpPr>
            <a:spLocks noGrp="1" noChangeArrowheads="1"/>
          </p:cNvSpPr>
          <p:nvPr>
            <p:ph type="dt" sz="quarter" idx="2"/>
          </p:nvPr>
        </p:nvSpPr>
        <p:spPr/>
        <p:txBody>
          <a:bodyPr/>
          <a:lstStyle>
            <a:lvl1pPr>
              <a:defRPr/>
            </a:lvl1pPr>
          </a:lstStyle>
          <a:p>
            <a:endParaRPr lang="en-US"/>
          </a:p>
        </p:txBody>
      </p:sp>
      <p:sp>
        <p:nvSpPr>
          <p:cNvPr id="14557" name="Rectangle 221"/>
          <p:cNvSpPr>
            <a:spLocks noGrp="1" noChangeArrowheads="1"/>
          </p:cNvSpPr>
          <p:nvPr>
            <p:ph type="ftr" sz="quarter" idx="3"/>
          </p:nvPr>
        </p:nvSpPr>
        <p:spPr>
          <a:xfrm>
            <a:off x="3124200" y="6248400"/>
            <a:ext cx="2895600" cy="457200"/>
          </a:xfrm>
        </p:spPr>
        <p:txBody>
          <a:bodyPr/>
          <a:lstStyle>
            <a:lvl1pPr>
              <a:defRPr/>
            </a:lvl1pPr>
          </a:lstStyle>
          <a:p>
            <a:endParaRPr lang="en-US"/>
          </a:p>
        </p:txBody>
      </p:sp>
      <p:sp>
        <p:nvSpPr>
          <p:cNvPr id="14558" name="Rectangle 222"/>
          <p:cNvSpPr>
            <a:spLocks noGrp="1" noChangeArrowheads="1"/>
          </p:cNvSpPr>
          <p:nvPr>
            <p:ph type="sldNum" sz="quarter" idx="4"/>
          </p:nvPr>
        </p:nvSpPr>
        <p:spPr/>
        <p:txBody>
          <a:bodyPr/>
          <a:lstStyle>
            <a:lvl1pPr>
              <a:defRPr/>
            </a:lvl1pPr>
          </a:lstStyle>
          <a:p>
            <a:fld id="{62E9D8C6-8EAB-434E-86C4-2C8DBB080F36}"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276D934B-83FD-4F5B-BC47-8B5A2C1E5BFF}" type="slidenum">
              <a:rPr lang="en-US"/>
              <a:pPr/>
              <a:t>‹#›</a:t>
            </a:fld>
            <a:endParaRPr lang="en-US"/>
          </a:p>
        </p:txBody>
      </p:sp>
      <p:sp>
        <p:nvSpPr>
          <p:cNvPr id="5" name="Date Placeholder 4"/>
          <p:cNvSpPr>
            <a:spLocks noGrp="1"/>
          </p:cNvSpPr>
          <p:nvPr>
            <p:ph type="dt" sz="half" idx="11"/>
          </p:nvPr>
        </p:nvSpPr>
        <p:spPr/>
        <p:txBody>
          <a:bodyPr/>
          <a:lstStyle>
            <a:lvl1pPr>
              <a:defRPr/>
            </a:lvl1pPr>
          </a:lstStyle>
          <a:p>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94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94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731E8170-E948-43AA-AAF3-E9DDBCE080B1}" type="slidenum">
              <a:rPr lang="en-US"/>
              <a:pPr/>
              <a:t>‹#›</a:t>
            </a:fld>
            <a:endParaRPr lang="en-US"/>
          </a:p>
        </p:txBody>
      </p:sp>
      <p:sp>
        <p:nvSpPr>
          <p:cNvPr id="5" name="Date Placeholder 4"/>
          <p:cNvSpPr>
            <a:spLocks noGrp="1"/>
          </p:cNvSpPr>
          <p:nvPr>
            <p:ph type="dt" sz="half" idx="11"/>
          </p:nvPr>
        </p:nvSpPr>
        <p:spPr/>
        <p:txBody>
          <a:bodyPr/>
          <a:lstStyle>
            <a:lvl1pPr>
              <a:defRPr/>
            </a:lvl1pPr>
          </a:lstStyle>
          <a:p>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90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57200" y="3943350"/>
            <a:ext cx="4038600" cy="2190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half" idx="3"/>
          </p:nvPr>
        </p:nvSpPr>
        <p:spPr>
          <a:xfrm>
            <a:off x="4648200" y="1600200"/>
            <a:ext cx="4038600" cy="4533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0"/>
          </p:nvPr>
        </p:nvSpPr>
        <p:spPr>
          <a:xfrm>
            <a:off x="6553200" y="6243638"/>
            <a:ext cx="2133600" cy="457200"/>
          </a:xfrm>
        </p:spPr>
        <p:txBody>
          <a:bodyPr/>
          <a:lstStyle>
            <a:lvl1pPr>
              <a:defRPr/>
            </a:lvl1pPr>
          </a:lstStyle>
          <a:p>
            <a:fld id="{6856F801-3E52-4290-B8C7-F23E33E57433}" type="slidenum">
              <a:rPr lang="en-US"/>
              <a:pPr/>
              <a:t>‹#›</a:t>
            </a:fld>
            <a:endParaRPr lang="en-US"/>
          </a:p>
        </p:txBody>
      </p:sp>
      <p:sp>
        <p:nvSpPr>
          <p:cNvPr id="7" name="Date Placeholder 6"/>
          <p:cNvSpPr>
            <a:spLocks noGrp="1"/>
          </p:cNvSpPr>
          <p:nvPr>
            <p:ph type="dt" sz="half" idx="11"/>
          </p:nvPr>
        </p:nvSpPr>
        <p:spPr>
          <a:xfrm>
            <a:off x="457200" y="6243638"/>
            <a:ext cx="2133600" cy="457200"/>
          </a:xfrm>
        </p:spPr>
        <p:txBody>
          <a:bodyPr/>
          <a:lstStyle>
            <a:lvl1pPr>
              <a:defRPr/>
            </a:lvl1pPr>
          </a:lstStyle>
          <a:p>
            <a:endParaRPr lang="en-US"/>
          </a:p>
        </p:txBody>
      </p:sp>
      <p:sp>
        <p:nvSpPr>
          <p:cNvPr id="8" name="Footer Placeholder 7"/>
          <p:cNvSpPr>
            <a:spLocks noGrp="1"/>
          </p:cNvSpPr>
          <p:nvPr>
            <p:ph type="ftr" sz="quarter" idx="12"/>
          </p:nvPr>
        </p:nvSpPr>
        <p:spPr>
          <a:xfrm>
            <a:off x="3124200" y="6243638"/>
            <a:ext cx="2895600" cy="457200"/>
          </a:xfrm>
        </p:spPr>
        <p:txBody>
          <a:bodyPr/>
          <a:lstStyle>
            <a:lvl1pPr>
              <a:defRPr/>
            </a:lvl1pPr>
          </a:lstStyle>
          <a:p>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90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90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43350"/>
            <a:ext cx="4038600" cy="2190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43350"/>
            <a:ext cx="4038600" cy="2190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a:xfrm>
            <a:off x="6553200" y="6243638"/>
            <a:ext cx="2133600" cy="457200"/>
          </a:xfrm>
        </p:spPr>
        <p:txBody>
          <a:bodyPr/>
          <a:lstStyle>
            <a:lvl1pPr>
              <a:defRPr/>
            </a:lvl1pPr>
          </a:lstStyle>
          <a:p>
            <a:fld id="{DFE72FB6-C287-4AC5-AC6B-407498C15A54}" type="slidenum">
              <a:rPr lang="en-US"/>
              <a:pPr/>
              <a:t>‹#›</a:t>
            </a:fld>
            <a:endParaRPr lang="en-US"/>
          </a:p>
        </p:txBody>
      </p:sp>
      <p:sp>
        <p:nvSpPr>
          <p:cNvPr id="8" name="Date Placeholder 7"/>
          <p:cNvSpPr>
            <a:spLocks noGrp="1"/>
          </p:cNvSpPr>
          <p:nvPr>
            <p:ph type="dt" sz="half" idx="11"/>
          </p:nvPr>
        </p:nvSpPr>
        <p:spPr>
          <a:xfrm>
            <a:off x="457200" y="6243638"/>
            <a:ext cx="2133600" cy="457200"/>
          </a:xfrm>
        </p:spPr>
        <p:txBody>
          <a:bodyPr/>
          <a:lstStyle>
            <a:lvl1pPr>
              <a:defRPr/>
            </a:lvl1pPr>
          </a:lstStyle>
          <a:p>
            <a:endParaRPr lang="en-US"/>
          </a:p>
        </p:txBody>
      </p:sp>
      <p:sp>
        <p:nvSpPr>
          <p:cNvPr id="9" name="Footer Placeholder 8"/>
          <p:cNvSpPr>
            <a:spLocks noGrp="1"/>
          </p:cNvSpPr>
          <p:nvPr>
            <p:ph type="ftr" sz="quarter" idx="12"/>
          </p:nvPr>
        </p:nvSpPr>
        <p:spPr>
          <a:xfrm>
            <a:off x="3124200" y="6243638"/>
            <a:ext cx="2895600" cy="457200"/>
          </a:xfrm>
        </p:spPr>
        <p:txBody>
          <a:bodyPr/>
          <a:lstStyle>
            <a:lvl1pPr>
              <a:defRPr/>
            </a:lvl1pPr>
          </a:lstStyle>
          <a:p>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3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90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3350"/>
            <a:ext cx="4038600" cy="2190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0"/>
          </p:nvPr>
        </p:nvSpPr>
        <p:spPr>
          <a:xfrm>
            <a:off x="6553200" y="6243638"/>
            <a:ext cx="2133600" cy="457200"/>
          </a:xfrm>
        </p:spPr>
        <p:txBody>
          <a:bodyPr/>
          <a:lstStyle>
            <a:lvl1pPr>
              <a:defRPr/>
            </a:lvl1pPr>
          </a:lstStyle>
          <a:p>
            <a:fld id="{9D64BD3A-697A-434C-AAB5-647114505131}" type="slidenum">
              <a:rPr lang="en-US"/>
              <a:pPr/>
              <a:t>‹#›</a:t>
            </a:fld>
            <a:endParaRPr lang="en-US"/>
          </a:p>
        </p:txBody>
      </p:sp>
      <p:sp>
        <p:nvSpPr>
          <p:cNvPr id="7" name="Date Placeholder 6"/>
          <p:cNvSpPr>
            <a:spLocks noGrp="1"/>
          </p:cNvSpPr>
          <p:nvPr>
            <p:ph type="dt" sz="half" idx="11"/>
          </p:nvPr>
        </p:nvSpPr>
        <p:spPr>
          <a:xfrm>
            <a:off x="457200" y="6243638"/>
            <a:ext cx="2133600" cy="457200"/>
          </a:xfrm>
        </p:spPr>
        <p:txBody>
          <a:bodyPr/>
          <a:lstStyle>
            <a:lvl1pPr>
              <a:defRPr/>
            </a:lvl1pPr>
          </a:lstStyle>
          <a:p>
            <a:endParaRPr lang="en-US"/>
          </a:p>
        </p:txBody>
      </p:sp>
      <p:sp>
        <p:nvSpPr>
          <p:cNvPr id="8" name="Footer Placeholder 7"/>
          <p:cNvSpPr>
            <a:spLocks noGrp="1"/>
          </p:cNvSpPr>
          <p:nvPr>
            <p:ph type="ftr" sz="quarter" idx="12"/>
          </p:nvPr>
        </p:nvSpPr>
        <p:spPr>
          <a:xfrm>
            <a:off x="3124200" y="6243638"/>
            <a:ext cx="2895600" cy="457200"/>
          </a:xfrm>
        </p:spPr>
        <p:txBody>
          <a:bodyPr/>
          <a:lstStyle>
            <a:lvl1pPr>
              <a:defRPr/>
            </a:lvl1pPr>
          </a:lstStyle>
          <a:p>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81200"/>
            <a:ext cx="3810000" cy="4114800"/>
          </a:xfrm>
        </p:spPr>
        <p:txBody>
          <a:bodyPr/>
          <a:lstStyle/>
          <a:p>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CA"/>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CA"/>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A9C3E167-2E5C-476B-A149-11A8CB07F5EC}" type="slidenum">
              <a:rPr lang="en-CA"/>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89E5A4A5-2EFF-491D-B462-2C5D322F16DA}" type="slidenum">
              <a:rPr lang="en-US"/>
              <a:pPr/>
              <a:t>‹#›</a:t>
            </a:fld>
            <a:endParaRPr lang="en-US"/>
          </a:p>
        </p:txBody>
      </p:sp>
      <p:sp>
        <p:nvSpPr>
          <p:cNvPr id="5" name="Date Placeholder 4"/>
          <p:cNvSpPr>
            <a:spLocks noGrp="1"/>
          </p:cNvSpPr>
          <p:nvPr>
            <p:ph type="dt" sz="half" idx="11"/>
          </p:nvPr>
        </p:nvSpPr>
        <p:spPr/>
        <p:txBody>
          <a:bodyPr/>
          <a:lstStyle>
            <a:lvl1pPr>
              <a:defRPr/>
            </a:lvl1pPr>
          </a:lstStyle>
          <a:p>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1C187A01-A428-4C0C-8898-201C70337568}" type="slidenum">
              <a:rPr lang="en-US"/>
              <a:pPr/>
              <a:t>‹#›</a:t>
            </a:fld>
            <a:endParaRPr lang="en-US"/>
          </a:p>
        </p:txBody>
      </p:sp>
      <p:sp>
        <p:nvSpPr>
          <p:cNvPr id="5" name="Date Placeholder 4"/>
          <p:cNvSpPr>
            <a:spLocks noGrp="1"/>
          </p:cNvSpPr>
          <p:nvPr>
            <p:ph type="dt" sz="half" idx="11"/>
          </p:nvPr>
        </p:nvSpPr>
        <p:spPr/>
        <p:txBody>
          <a:bodyPr/>
          <a:lstStyle>
            <a:lvl1pPr>
              <a:defRPr/>
            </a:lvl1pPr>
          </a:lstStyle>
          <a:p>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38883AE4-D160-4487-B840-AD205031793D}" type="slidenum">
              <a:rPr lang="en-US"/>
              <a:pPr/>
              <a:t>‹#›</a:t>
            </a:fld>
            <a:endParaRPr lang="en-US"/>
          </a:p>
        </p:txBody>
      </p:sp>
      <p:sp>
        <p:nvSpPr>
          <p:cNvPr id="6" name="Date Placeholder 5"/>
          <p:cNvSpPr>
            <a:spLocks noGrp="1"/>
          </p:cNvSpPr>
          <p:nvPr>
            <p:ph type="dt" sz="half" idx="11"/>
          </p:nvPr>
        </p:nvSpPr>
        <p:spPr/>
        <p:txBody>
          <a:bodyPr/>
          <a:lstStyle>
            <a:lvl1pPr>
              <a:defRPr/>
            </a:lvl1pPr>
          </a:lstStyle>
          <a:p>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40B9298B-A94D-4E58-9420-DE48642A3D1A}" type="slidenum">
              <a:rPr lang="en-US"/>
              <a:pPr/>
              <a:t>‹#›</a:t>
            </a:fld>
            <a:endParaRPr lang="en-US"/>
          </a:p>
        </p:txBody>
      </p:sp>
      <p:sp>
        <p:nvSpPr>
          <p:cNvPr id="8" name="Date Placeholder 7"/>
          <p:cNvSpPr>
            <a:spLocks noGrp="1"/>
          </p:cNvSpPr>
          <p:nvPr>
            <p:ph type="dt" sz="half" idx="11"/>
          </p:nvPr>
        </p:nvSpPr>
        <p:spPr/>
        <p:txBody>
          <a:bodyPr/>
          <a:lstStyle>
            <a:lvl1pPr>
              <a:defRPr/>
            </a:lvl1pPr>
          </a:lstStyle>
          <a:p>
            <a:endParaRPr lang="en-US"/>
          </a:p>
        </p:txBody>
      </p:sp>
      <p:sp>
        <p:nvSpPr>
          <p:cNvPr id="9" name="Footer Placeholder 8"/>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0D85C5F7-4C8C-400B-904E-ED9EBCA14419}" type="slidenum">
              <a:rPr lang="en-US"/>
              <a:pPr/>
              <a:t>‹#›</a:t>
            </a:fld>
            <a:endParaRPr lang="en-US"/>
          </a:p>
        </p:txBody>
      </p:sp>
      <p:sp>
        <p:nvSpPr>
          <p:cNvPr id="4" name="Date Placeholder 3"/>
          <p:cNvSpPr>
            <a:spLocks noGrp="1"/>
          </p:cNvSpPr>
          <p:nvPr>
            <p:ph type="dt" sz="half" idx="11"/>
          </p:nvPr>
        </p:nvSpPr>
        <p:spPr/>
        <p:txBody>
          <a:bodyPr/>
          <a:lstStyle>
            <a:lvl1pPr>
              <a:defRPr/>
            </a:lvl1pPr>
          </a:lstStyle>
          <a:p>
            <a:endParaRPr lang="en-US"/>
          </a:p>
        </p:txBody>
      </p:sp>
      <p:sp>
        <p:nvSpPr>
          <p:cNvPr id="5" name="Footer Placeholder 4"/>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AB9DFB22-44E4-4575-B283-DD5967EA1596}" type="slidenum">
              <a:rPr lang="en-US"/>
              <a:pPr/>
              <a:t>‹#›</a:t>
            </a:fld>
            <a:endParaRPr lang="en-US"/>
          </a:p>
        </p:txBody>
      </p:sp>
      <p:sp>
        <p:nvSpPr>
          <p:cNvPr id="3" name="Date Placeholder 2"/>
          <p:cNvSpPr>
            <a:spLocks noGrp="1"/>
          </p:cNvSpPr>
          <p:nvPr>
            <p:ph type="dt" sz="half" idx="11"/>
          </p:nvPr>
        </p:nvSpPr>
        <p:spPr/>
        <p:txBody>
          <a:bodyPr/>
          <a:lstStyle>
            <a:lvl1pPr>
              <a:defRPr/>
            </a:lvl1pPr>
          </a:lstStyle>
          <a:p>
            <a:endParaRPr lang="en-US"/>
          </a:p>
        </p:txBody>
      </p:sp>
      <p:sp>
        <p:nvSpPr>
          <p:cNvPr id="4" name="Footer Placeholder 3"/>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9517E228-18CF-4209-A8D7-71293A020E7B}" type="slidenum">
              <a:rPr lang="en-US"/>
              <a:pPr/>
              <a:t>‹#›</a:t>
            </a:fld>
            <a:endParaRPr lang="en-US"/>
          </a:p>
        </p:txBody>
      </p:sp>
      <p:sp>
        <p:nvSpPr>
          <p:cNvPr id="6" name="Date Placeholder 5"/>
          <p:cNvSpPr>
            <a:spLocks noGrp="1"/>
          </p:cNvSpPr>
          <p:nvPr>
            <p:ph type="dt" sz="half" idx="11"/>
          </p:nvPr>
        </p:nvSpPr>
        <p:spPr/>
        <p:txBody>
          <a:bodyPr/>
          <a:lstStyle>
            <a:lvl1pPr>
              <a:defRPr/>
            </a:lvl1pPr>
          </a:lstStyle>
          <a:p>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1D4FE67C-6960-4648-8E87-297BE6FEBEFA}" type="slidenum">
              <a:rPr lang="en-US"/>
              <a:pPr/>
              <a:t>‹#›</a:t>
            </a:fld>
            <a:endParaRPr lang="en-US"/>
          </a:p>
        </p:txBody>
      </p:sp>
      <p:sp>
        <p:nvSpPr>
          <p:cNvPr id="6" name="Date Placeholder 5"/>
          <p:cNvSpPr>
            <a:spLocks noGrp="1"/>
          </p:cNvSpPr>
          <p:nvPr>
            <p:ph type="dt" sz="half" idx="11"/>
          </p:nvPr>
        </p:nvSpPr>
        <p:spPr/>
        <p:txBody>
          <a:bodyPr/>
          <a:lstStyle>
            <a:lvl1pPr>
              <a:defRPr/>
            </a:lvl1pPr>
          </a:lstStyle>
          <a:p>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46275"/>
                <a:invGamma/>
              </a:schemeClr>
            </a:gs>
          </a:gsLst>
          <a:lin ang="2700000" scaled="1"/>
        </a:gradFill>
        <a:effectLst/>
      </p:bgPr>
    </p:bg>
    <p:spTree>
      <p:nvGrpSpPr>
        <p:cNvPr id="1" name=""/>
        <p:cNvGrpSpPr/>
        <p:nvPr/>
      </p:nvGrpSpPr>
      <p:grpSpPr>
        <a:xfrm>
          <a:off x="0" y="0"/>
          <a:ext cx="0" cy="0"/>
          <a:chOff x="0" y="0"/>
          <a:chExt cx="0" cy="0"/>
        </a:xfrm>
      </p:grpSpPr>
      <p:grpSp>
        <p:nvGrpSpPr>
          <p:cNvPr id="13314" name="Group 2"/>
          <p:cNvGrpSpPr>
            <a:grpSpLocks/>
          </p:cNvGrpSpPr>
          <p:nvPr/>
        </p:nvGrpSpPr>
        <p:grpSpPr bwMode="auto">
          <a:xfrm>
            <a:off x="-496888" y="1308100"/>
            <a:ext cx="10429876" cy="5908675"/>
            <a:chOff x="-313" y="824"/>
            <a:chExt cx="6570" cy="3722"/>
          </a:xfrm>
        </p:grpSpPr>
        <p:sp>
          <p:nvSpPr>
            <p:cNvPr id="13315"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13316"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13317"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13318"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13319"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13320"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13321"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13322"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13323"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13324"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13325"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13326"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13327"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13328"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13329" name="Rectangle 17"/>
            <p:cNvSpPr>
              <a:spLocks noChangeArrowheads="1"/>
            </p:cNvSpPr>
            <p:nvPr userDrawn="1"/>
          </p:nvSpPr>
          <p:spPr bwMode="hidden">
            <a:xfrm rot="18603245" flipV="1">
              <a:off x="4052" y="3504"/>
              <a:ext cx="2079"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eaLnBrk="1" hangingPunct="1"/>
              <a:endParaRPr lang="en-US">
                <a:effectLst>
                  <a:outerShdw blurRad="38100" dist="38100" dir="2700000" algn="tl">
                    <a:srgbClr val="000000"/>
                  </a:outerShdw>
                </a:effectLst>
              </a:endParaRPr>
            </a:p>
          </p:txBody>
        </p:sp>
        <p:sp>
          <p:nvSpPr>
            <p:cNvPr id="13330" name="Rectangle 18"/>
            <p:cNvSpPr>
              <a:spLocks noChangeArrowheads="1"/>
            </p:cNvSpPr>
            <p:nvPr userDrawn="1"/>
          </p:nvSpPr>
          <p:spPr bwMode="hidden">
            <a:xfrm rot="39991575" flipH="1" flipV="1">
              <a:off x="5368" y="4167"/>
              <a:ext cx="501"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eaLnBrk="1" hangingPunct="1"/>
              <a:endParaRPr lang="en-US">
                <a:effectLst>
                  <a:outerShdw blurRad="38100" dist="38100" dir="2700000" algn="tl">
                    <a:srgbClr val="000000"/>
                  </a:outerShdw>
                </a:effectLst>
              </a:endParaRPr>
            </a:p>
          </p:txBody>
        </p:sp>
        <p:sp>
          <p:nvSpPr>
            <p:cNvPr id="13331"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a:lstStyle/>
            <a:p>
              <a:pPr algn="ctr" eaLnBrk="1" hangingPunct="1"/>
              <a:endParaRPr lang="en-US">
                <a:effectLst>
                  <a:outerShdw blurRad="38100" dist="38100" dir="2700000" algn="tl">
                    <a:srgbClr val="000000"/>
                  </a:outerShdw>
                </a:effectLst>
              </a:endParaRPr>
            </a:p>
          </p:txBody>
        </p:sp>
        <p:sp>
          <p:nvSpPr>
            <p:cNvPr id="13332"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eaLnBrk="1" hangingPunct="1"/>
              <a:endParaRPr lang="en-US">
                <a:effectLst>
                  <a:outerShdw blurRad="38100" dist="38100" dir="2700000" algn="tl">
                    <a:srgbClr val="000000"/>
                  </a:outerShdw>
                </a:effectLst>
              </a:endParaRPr>
            </a:p>
          </p:txBody>
        </p:sp>
        <p:sp>
          <p:nvSpPr>
            <p:cNvPr id="13333"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eaLnBrk="1" hangingPunct="1"/>
              <a:endParaRPr lang="en-US">
                <a:effectLst>
                  <a:outerShdw blurRad="38100" dist="38100" dir="2700000" algn="tl">
                    <a:srgbClr val="000000"/>
                  </a:outerShdw>
                </a:effectLst>
              </a:endParaRPr>
            </a:p>
          </p:txBody>
        </p:sp>
        <p:sp>
          <p:nvSpPr>
            <p:cNvPr id="13334"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a:lstStyle/>
            <a:p>
              <a:pPr algn="ctr" eaLnBrk="1" hangingPunct="1"/>
              <a:endParaRPr lang="en-US">
                <a:effectLst>
                  <a:outerShdw blurRad="38100" dist="38100" dir="2700000" algn="tl">
                    <a:srgbClr val="000000"/>
                  </a:outerShdw>
                </a:effectLst>
              </a:endParaRPr>
            </a:p>
          </p:txBody>
        </p:sp>
        <p:sp>
          <p:nvSpPr>
            <p:cNvPr id="13335"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w="9525">
              <a:noFill/>
              <a:miter lim="800000"/>
              <a:headEnd/>
              <a:tailEnd/>
            </a:ln>
            <a:effectLst/>
          </p:spPr>
          <p:txBody>
            <a:bodyPr/>
            <a:lstStyle/>
            <a:p>
              <a:pPr algn="ctr" eaLnBrk="1" hangingPunct="1"/>
              <a:endParaRPr lang="en-US">
                <a:effectLst>
                  <a:outerShdw blurRad="38100" dist="38100" dir="2700000" algn="tl">
                    <a:srgbClr val="000000"/>
                  </a:outerShdw>
                </a:effectLst>
              </a:endParaRPr>
            </a:p>
          </p:txBody>
        </p:sp>
        <p:sp>
          <p:nvSpPr>
            <p:cNvPr id="13336"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w="9525">
              <a:noFill/>
              <a:miter lim="800000"/>
              <a:headEnd/>
              <a:tailEnd/>
            </a:ln>
            <a:effectLst/>
          </p:spPr>
          <p:txBody>
            <a:bodyPr/>
            <a:lstStyle/>
            <a:p>
              <a:pPr algn="ctr" eaLnBrk="1" hangingPunct="1"/>
              <a:endParaRPr lang="en-US">
                <a:effectLst>
                  <a:outerShdw blurRad="38100" dist="38100" dir="2700000" algn="tl">
                    <a:srgbClr val="000000"/>
                  </a:outerShdw>
                </a:effectLst>
              </a:endParaRPr>
            </a:p>
          </p:txBody>
        </p:sp>
        <p:sp>
          <p:nvSpPr>
            <p:cNvPr id="13337"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13338"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endParaRPr lang="en-US">
                <a:effectLst>
                  <a:outerShdw blurRad="38100" dist="38100" dir="2700000" algn="tl">
                    <a:srgbClr val="000000"/>
                  </a:outerShdw>
                </a:effectLst>
              </a:endParaRPr>
            </a:p>
          </p:txBody>
        </p:sp>
        <p:sp>
          <p:nvSpPr>
            <p:cNvPr id="13339"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endParaRPr lang="en-US">
                <a:effectLst>
                  <a:outerShdw blurRad="38100" dist="38100" dir="2700000" algn="tl">
                    <a:srgbClr val="000000"/>
                  </a:outerShdw>
                </a:effectLst>
              </a:endParaRPr>
            </a:p>
          </p:txBody>
        </p:sp>
        <p:sp>
          <p:nvSpPr>
            <p:cNvPr id="13340"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endParaRPr lang="en-US">
                <a:effectLst>
                  <a:outerShdw blurRad="38100" dist="38100" dir="2700000" algn="tl">
                    <a:srgbClr val="000000"/>
                  </a:outerShdw>
                </a:effectLst>
              </a:endParaRPr>
            </a:p>
          </p:txBody>
        </p:sp>
        <p:sp>
          <p:nvSpPr>
            <p:cNvPr id="13341"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a:lstStyle/>
            <a:p>
              <a:pPr algn="ctr" eaLnBrk="1" hangingPunct="1"/>
              <a:endParaRPr lang="en-US">
                <a:effectLst>
                  <a:outerShdw blurRad="38100" dist="38100" dir="2700000" algn="tl">
                    <a:srgbClr val="000000"/>
                  </a:outerShdw>
                </a:effectLst>
              </a:endParaRPr>
            </a:p>
          </p:txBody>
        </p:sp>
        <p:sp>
          <p:nvSpPr>
            <p:cNvPr id="13342"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13343"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13344"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13345"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13346"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w="9525">
              <a:noFill/>
              <a:miter lim="800000"/>
              <a:headEnd/>
              <a:tailEnd/>
            </a:ln>
            <a:effectLst/>
          </p:spPr>
          <p:txBody>
            <a:bodyPr rot="10800000"/>
            <a:lstStyle/>
            <a:p>
              <a:pPr algn="ctr" eaLnBrk="1" hangingPunct="1"/>
              <a:endParaRPr lang="en-US">
                <a:effectLst>
                  <a:outerShdw blurRad="38100" dist="38100" dir="2700000" algn="tl">
                    <a:srgbClr val="000000"/>
                  </a:outerShdw>
                </a:effectLst>
              </a:endParaRPr>
            </a:p>
          </p:txBody>
        </p:sp>
        <p:sp>
          <p:nvSpPr>
            <p:cNvPr id="13347"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3348"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3349"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3350"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3351"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3352"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3353"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3354"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3355"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3356"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3357"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3358"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3359"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3360"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3361"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3362"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3363"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3364"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endParaRPr lang="en-US"/>
            </a:p>
          </p:txBody>
        </p:sp>
        <p:sp>
          <p:nvSpPr>
            <p:cNvPr id="13365"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endParaRPr lang="en-US"/>
            </a:p>
          </p:txBody>
        </p:sp>
        <p:sp>
          <p:nvSpPr>
            <p:cNvPr id="13366"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3367"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3368"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3369"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3370"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3371"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3372"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3373"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3374"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3375"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3376"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3377"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3378"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3379"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13380"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13381"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3382"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3383"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3384"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3385"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3386"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3387"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3388"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3389"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13390"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3391"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3392"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3393"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3394"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13395"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13396"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3397"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13398"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3399"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3400"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3401"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3402"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3403"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3404"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3405"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3406"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3407"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3408"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3409"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3410"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3411"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3412"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3413"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3414"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3415"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3416"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3417"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3418"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13419"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13420"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3421"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13422"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3423"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3424"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3425"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3426"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3427"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3428"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13429"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13430"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3431"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13432"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3433"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3434"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3435"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3436"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3437"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13438"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3439"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3440"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13441"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13442"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3443"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3444"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3445"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3446"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3447"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3448"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3449"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3450"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3451"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3452"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3453"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13454"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3455"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13456"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13457"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13458"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13459"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13460"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13461"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3462"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13463"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13464"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3465"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3466"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3467"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3468"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3469"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3470"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3471"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3472"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3473"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3474"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3475"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3476"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3477"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3478"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3479"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3480"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13481"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13482"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3483"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3484"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3485"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3486"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3487"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3488"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3489"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3490"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3491"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3492"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3493"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3494"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3495"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3496"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3497"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3498"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3499"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3500"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3501"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w="9525">
              <a:noFill/>
              <a:round/>
              <a:headEnd/>
              <a:tailEnd/>
            </a:ln>
            <a:effectLst/>
          </p:spPr>
          <p:txBody>
            <a:bodyPr/>
            <a:lstStyle/>
            <a:p>
              <a:endParaRPr lang="en-US"/>
            </a:p>
          </p:txBody>
        </p:sp>
        <p:sp>
          <p:nvSpPr>
            <p:cNvPr id="13502"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3503"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3504"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13505"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13506"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13507"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13508" name="Oval 196"/>
            <p:cNvSpPr>
              <a:spLocks noChangeArrowheads="1"/>
            </p:cNvSpPr>
            <p:nvPr/>
          </p:nvSpPr>
          <p:spPr bwMode="hidden">
            <a:xfrm>
              <a:off x="3255" y="4071"/>
              <a:ext cx="196" cy="106"/>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13509" name="Oval 197"/>
            <p:cNvSpPr>
              <a:spLocks noChangeArrowheads="1"/>
            </p:cNvSpPr>
            <p:nvPr/>
          </p:nvSpPr>
          <p:spPr bwMode="hidden">
            <a:xfrm>
              <a:off x="3651" y="3693"/>
              <a:ext cx="196" cy="111"/>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13510" name="Oval 198"/>
            <p:cNvSpPr>
              <a:spLocks noChangeArrowheads="1"/>
            </p:cNvSpPr>
            <p:nvPr/>
          </p:nvSpPr>
          <p:spPr bwMode="hidden">
            <a:xfrm>
              <a:off x="4773" y="3705"/>
              <a:ext cx="201" cy="106"/>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en-US"/>
            </a:p>
          </p:txBody>
        </p:sp>
        <p:sp>
          <p:nvSpPr>
            <p:cNvPr id="13511" name="Oval 199"/>
            <p:cNvSpPr>
              <a:spLocks noChangeArrowheads="1"/>
            </p:cNvSpPr>
            <p:nvPr/>
          </p:nvSpPr>
          <p:spPr bwMode="hidden">
            <a:xfrm>
              <a:off x="4491" y="4049"/>
              <a:ext cx="196" cy="105"/>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en-US"/>
            </a:p>
          </p:txBody>
        </p:sp>
        <p:sp>
          <p:nvSpPr>
            <p:cNvPr id="13512" name="Oval 200"/>
            <p:cNvSpPr>
              <a:spLocks noChangeArrowheads="1"/>
            </p:cNvSpPr>
            <p:nvPr/>
          </p:nvSpPr>
          <p:spPr bwMode="hidden">
            <a:xfrm>
              <a:off x="3989" y="3396"/>
              <a:ext cx="168" cy="96"/>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13513" name="Oval 201"/>
            <p:cNvSpPr>
              <a:spLocks noChangeArrowheads="1"/>
            </p:cNvSpPr>
            <p:nvPr/>
          </p:nvSpPr>
          <p:spPr bwMode="hidden">
            <a:xfrm>
              <a:off x="4263" y="3141"/>
              <a:ext cx="167" cy="95"/>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13514" name="Oval 202"/>
            <p:cNvSpPr>
              <a:spLocks noChangeArrowheads="1"/>
            </p:cNvSpPr>
            <p:nvPr/>
          </p:nvSpPr>
          <p:spPr bwMode="hidden">
            <a:xfrm>
              <a:off x="5044" y="3418"/>
              <a:ext cx="167" cy="95"/>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en-US"/>
            </a:p>
          </p:txBody>
        </p:sp>
        <p:sp>
          <p:nvSpPr>
            <p:cNvPr id="13515" name="Oval 203"/>
            <p:cNvSpPr>
              <a:spLocks noChangeArrowheads="1"/>
            </p:cNvSpPr>
            <p:nvPr/>
          </p:nvSpPr>
          <p:spPr bwMode="hidden">
            <a:xfrm>
              <a:off x="4553" y="2873"/>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13516" name="Oval 204"/>
            <p:cNvSpPr>
              <a:spLocks noChangeArrowheads="1"/>
            </p:cNvSpPr>
            <p:nvPr/>
          </p:nvSpPr>
          <p:spPr bwMode="hidden">
            <a:xfrm>
              <a:off x="5293" y="3116"/>
              <a:ext cx="168" cy="95"/>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13517" name="Oval 205"/>
            <p:cNvSpPr>
              <a:spLocks noChangeArrowheads="1"/>
            </p:cNvSpPr>
            <p:nvPr/>
          </p:nvSpPr>
          <p:spPr bwMode="hidden">
            <a:xfrm>
              <a:off x="5497" y="2879"/>
              <a:ext cx="156" cy="89"/>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en-US"/>
            </a:p>
          </p:txBody>
        </p:sp>
        <p:sp>
          <p:nvSpPr>
            <p:cNvPr id="13518" name="Oval 206"/>
            <p:cNvSpPr>
              <a:spLocks noChangeArrowheads="1"/>
            </p:cNvSpPr>
            <p:nvPr/>
          </p:nvSpPr>
          <p:spPr bwMode="hidden">
            <a:xfrm>
              <a:off x="4772" y="2673"/>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13519" name="Oval 207"/>
            <p:cNvSpPr>
              <a:spLocks noChangeArrowheads="1"/>
            </p:cNvSpPr>
            <p:nvPr/>
          </p:nvSpPr>
          <p:spPr bwMode="hidden">
            <a:xfrm>
              <a:off x="4966" y="2488"/>
              <a:ext cx="156" cy="84"/>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13520" name="Oval 208"/>
            <p:cNvSpPr>
              <a:spLocks noChangeArrowheads="1"/>
            </p:cNvSpPr>
            <p:nvPr/>
          </p:nvSpPr>
          <p:spPr bwMode="hidden">
            <a:xfrm>
              <a:off x="5444" y="2052"/>
              <a:ext cx="134" cy="7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13521" name="Oval 209"/>
            <p:cNvSpPr>
              <a:spLocks noChangeArrowheads="1"/>
            </p:cNvSpPr>
            <p:nvPr/>
          </p:nvSpPr>
          <p:spPr bwMode="hidden">
            <a:xfrm>
              <a:off x="5161" y="2314"/>
              <a:ext cx="140" cy="7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13522" name="Oval 210"/>
            <p:cNvSpPr>
              <a:spLocks noChangeArrowheads="1"/>
            </p:cNvSpPr>
            <p:nvPr/>
          </p:nvSpPr>
          <p:spPr bwMode="hidden">
            <a:xfrm>
              <a:off x="5318" y="2176"/>
              <a:ext cx="134" cy="61"/>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13523" name="Oval 211"/>
            <p:cNvSpPr>
              <a:spLocks noChangeArrowheads="1"/>
            </p:cNvSpPr>
            <p:nvPr/>
          </p:nvSpPr>
          <p:spPr bwMode="hidden">
            <a:xfrm>
              <a:off x="5581" y="1933"/>
              <a:ext cx="128" cy="61"/>
            </a:xfrm>
            <a:prstGeom prst="ellipse">
              <a:avLst/>
            </a:prstGeom>
            <a:gradFill rotWithShape="0">
              <a:gsLst>
                <a:gs pos="0">
                  <a:schemeClr val="accent2"/>
                </a:gs>
                <a:gs pos="100000">
                  <a:schemeClr val="accent2">
                    <a:gamma/>
                    <a:shade val="57647"/>
                    <a:invGamma/>
                  </a:schemeClr>
                </a:gs>
              </a:gsLst>
              <a:lin ang="2700000" scaled="1"/>
            </a:gradFill>
            <a:ln w="9525">
              <a:noFill/>
              <a:round/>
              <a:headEnd/>
              <a:tailEnd/>
            </a:ln>
            <a:effectLst/>
          </p:spPr>
          <p:txBody>
            <a:bodyPr/>
            <a:lstStyle/>
            <a:p>
              <a:endParaRPr lang="en-US"/>
            </a:p>
          </p:txBody>
        </p:sp>
        <p:sp>
          <p:nvSpPr>
            <p:cNvPr id="13524" name="Oval 212"/>
            <p:cNvSpPr>
              <a:spLocks noChangeArrowheads="1"/>
            </p:cNvSpPr>
            <p:nvPr/>
          </p:nvSpPr>
          <p:spPr bwMode="hidden">
            <a:xfrm>
              <a:off x="5689" y="1811"/>
              <a:ext cx="128" cy="61"/>
            </a:xfrm>
            <a:prstGeom prst="ellipse">
              <a:avLst/>
            </a:prstGeom>
            <a:gradFill rotWithShape="0">
              <a:gsLst>
                <a:gs pos="0">
                  <a:schemeClr val="accent2"/>
                </a:gs>
                <a:gs pos="100000">
                  <a:schemeClr val="accent2">
                    <a:gamma/>
                    <a:shade val="57647"/>
                    <a:invGamma/>
                  </a:schemeClr>
                </a:gs>
              </a:gsLst>
              <a:lin ang="2700000" scaled="1"/>
            </a:gradFill>
            <a:ln w="9525">
              <a:noFill/>
              <a:round/>
              <a:headEnd/>
              <a:tailEnd/>
            </a:ln>
            <a:effectLst/>
          </p:spPr>
          <p:txBody>
            <a:bodyPr/>
            <a:lstStyle/>
            <a:p>
              <a:endParaRPr lang="en-US"/>
            </a:p>
          </p:txBody>
        </p:sp>
        <p:sp>
          <p:nvSpPr>
            <p:cNvPr id="13525" name="Oval 213"/>
            <p:cNvSpPr>
              <a:spLocks noChangeArrowheads="1"/>
            </p:cNvSpPr>
            <p:nvPr/>
          </p:nvSpPr>
          <p:spPr bwMode="hidden">
            <a:xfrm>
              <a:off x="5663" y="2680"/>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13526"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13527"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13528"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13529" name="Oval 217"/>
            <p:cNvSpPr>
              <a:spLocks noChangeArrowheads="1"/>
            </p:cNvSpPr>
            <p:nvPr/>
          </p:nvSpPr>
          <p:spPr bwMode="hidden">
            <a:xfrm>
              <a:off x="5624" y="4010"/>
              <a:ext cx="201" cy="106"/>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en-US"/>
            </a:p>
          </p:txBody>
        </p:sp>
      </p:grpSp>
      <p:sp>
        <p:nvSpPr>
          <p:cNvPr id="13530" name="Rectangle 218"/>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fld id="{3FEAEA30-EB2E-4132-9B55-AE3F9A110D38}" type="slidenum">
              <a:rPr lang="en-US"/>
              <a:pPr/>
              <a:t>‹#›</a:t>
            </a:fld>
            <a:endParaRPr lang="en-US"/>
          </a:p>
        </p:txBody>
      </p:sp>
      <p:sp>
        <p:nvSpPr>
          <p:cNvPr id="13531" name="Rectangle 219"/>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endParaRPr lang="en-US"/>
          </a:p>
        </p:txBody>
      </p:sp>
      <p:sp>
        <p:nvSpPr>
          <p:cNvPr id="13532" name="Rectangle 220"/>
          <p:cNvSpPr>
            <a:spLocks noGrp="1" noChangeArrowheads="1"/>
          </p:cNvSpPr>
          <p:nvPr>
            <p:ph type="ftr" sz="quarter" idx="3"/>
          </p:nvPr>
        </p:nvSpPr>
        <p:spPr bwMode="auto">
          <a:xfrm>
            <a:off x="31242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endParaRPr lang="en-US"/>
          </a:p>
        </p:txBody>
      </p:sp>
      <p:sp>
        <p:nvSpPr>
          <p:cNvPr id="13533" name="Rectangle 221"/>
          <p:cNvSpPr>
            <a:spLocks noGrp="1" noChangeArrowheads="1"/>
          </p:cNvSpPr>
          <p:nvPr>
            <p:ph type="body" idx="1"/>
          </p:nvPr>
        </p:nvSpPr>
        <p:spPr bwMode="auto">
          <a:xfrm>
            <a:off x="457200" y="1600200"/>
            <a:ext cx="8229600" cy="4533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534" name="Rectangle 22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dk2" tx1="lt1" bg2="dk1" tx2="lt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 id="2147483665" r:id="rId12"/>
    <p:sldLayoutId id="2147483666" r:id="rId13"/>
    <p:sldLayoutId id="2147483667" r:id="rId14"/>
    <p:sldLayoutId id="2147483668" r:id="rId15"/>
  </p:sldLayoutIdLst>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hlink"/>
        </a:buClr>
        <a:buFont typeface="Wingdings" pitchFamily="2" charset="2"/>
        <a:buBlip>
          <a:blip r:embed="rId17"/>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folHlink"/>
        </a:buClr>
        <a:buSzPct val="5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Font typeface="Wingdings" pitchFamily="2" charset="2"/>
        <a:buBlip>
          <a:blip r:embed="rId17"/>
        </a:buBlip>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folHlink"/>
        </a:buClr>
        <a:buSzPct val="5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Font typeface="Wingdings" pitchFamily="2" charset="2"/>
        <a:buBlip>
          <a:blip r:embed="rId17"/>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Blip>
          <a:blip r:embed="rId17"/>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Blip>
          <a:blip r:embed="rId17"/>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Blip>
          <a:blip r:embed="rId17"/>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Blip>
          <a:blip r:embed="rId17"/>
        </a:buBlip>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6"/>
          <p:cNvSpPr>
            <a:spLocks noGrp="1" noChangeArrowheads="1"/>
          </p:cNvSpPr>
          <p:nvPr>
            <p:ph type="title"/>
          </p:nvPr>
        </p:nvSpPr>
        <p:spPr/>
        <p:txBody>
          <a:bodyPr/>
          <a:lstStyle/>
          <a:p>
            <a:r>
              <a:rPr lang="en-US" sz="3600"/>
              <a:t>Human chromosomes</a:t>
            </a:r>
            <a:endParaRPr lang="en-CA" sz="3600"/>
          </a:p>
        </p:txBody>
      </p:sp>
      <p:sp>
        <p:nvSpPr>
          <p:cNvPr id="7171" name="Rectangle 1027"/>
          <p:cNvSpPr>
            <a:spLocks noGrp="1" noChangeArrowheads="1"/>
          </p:cNvSpPr>
          <p:nvPr>
            <p:ph type="body" idx="1"/>
          </p:nvPr>
        </p:nvSpPr>
        <p:spPr>
          <a:xfrm>
            <a:off x="609600" y="1981200"/>
            <a:ext cx="4114800" cy="4114800"/>
          </a:xfrm>
        </p:spPr>
        <p:txBody>
          <a:bodyPr/>
          <a:lstStyle/>
          <a:p>
            <a:pPr>
              <a:lnSpc>
                <a:spcPct val="90000"/>
              </a:lnSpc>
              <a:buSzPct val="95000"/>
            </a:pPr>
            <a:r>
              <a:rPr lang="en-US" sz="2000">
                <a:latin typeface="Arial" charset="0"/>
              </a:rPr>
              <a:t>There are 46 chromosomes     (23 homologous pairs) in each somatic cell</a:t>
            </a:r>
          </a:p>
          <a:p>
            <a:pPr>
              <a:lnSpc>
                <a:spcPct val="90000"/>
              </a:lnSpc>
              <a:buSzPct val="95000"/>
            </a:pPr>
            <a:endParaRPr lang="en-US" sz="2000">
              <a:latin typeface="Arial" charset="0"/>
            </a:endParaRPr>
          </a:p>
          <a:p>
            <a:pPr>
              <a:lnSpc>
                <a:spcPct val="90000"/>
              </a:lnSpc>
              <a:buSzPct val="95000"/>
            </a:pPr>
            <a:r>
              <a:rPr lang="en-US" sz="2000">
                <a:latin typeface="Arial" charset="0"/>
              </a:rPr>
              <a:t>22 pairs of autosomes</a:t>
            </a:r>
          </a:p>
          <a:p>
            <a:pPr>
              <a:lnSpc>
                <a:spcPct val="90000"/>
              </a:lnSpc>
              <a:buSzPct val="95000"/>
            </a:pPr>
            <a:endParaRPr lang="en-US" sz="2000">
              <a:latin typeface="Arial" charset="0"/>
            </a:endParaRPr>
          </a:p>
          <a:p>
            <a:pPr>
              <a:lnSpc>
                <a:spcPct val="90000"/>
              </a:lnSpc>
              <a:buSzPct val="95000"/>
            </a:pPr>
            <a:r>
              <a:rPr lang="en-US" sz="2000">
                <a:latin typeface="Arial" charset="0"/>
              </a:rPr>
              <a:t>1 pair of sex chromosomes</a:t>
            </a:r>
          </a:p>
          <a:p>
            <a:pPr>
              <a:lnSpc>
                <a:spcPct val="90000"/>
              </a:lnSpc>
              <a:buSzPct val="95000"/>
              <a:buFontTx/>
              <a:buNone/>
            </a:pPr>
            <a:r>
              <a:rPr lang="en-US" sz="2000">
                <a:latin typeface="Arial" charset="0"/>
              </a:rPr>
              <a:t>    XX = Female,   XY = Male</a:t>
            </a:r>
          </a:p>
          <a:p>
            <a:pPr>
              <a:lnSpc>
                <a:spcPct val="90000"/>
              </a:lnSpc>
              <a:buSzPct val="95000"/>
              <a:buFontTx/>
              <a:buNone/>
            </a:pPr>
            <a:endParaRPr lang="en-US" sz="2000">
              <a:latin typeface="Arial" charset="0"/>
            </a:endParaRPr>
          </a:p>
          <a:p>
            <a:pPr>
              <a:lnSpc>
                <a:spcPct val="90000"/>
              </a:lnSpc>
              <a:buSzPct val="95000"/>
            </a:pPr>
            <a:r>
              <a:rPr lang="en-US" sz="2000">
                <a:latin typeface="Arial" charset="0"/>
              </a:rPr>
              <a:t>Karyotype - chromosomes are arranged according to shape and size</a:t>
            </a:r>
          </a:p>
          <a:p>
            <a:pPr>
              <a:lnSpc>
                <a:spcPct val="90000"/>
              </a:lnSpc>
            </a:pPr>
            <a:endParaRPr lang="en-CA" sz="2800"/>
          </a:p>
        </p:txBody>
      </p:sp>
      <p:pic>
        <p:nvPicPr>
          <p:cNvPr id="7172" name="Picture 5" descr="http://homepages.uel.ac.uk/V.K.Sieber/solidktp.jpg"/>
          <p:cNvPicPr>
            <a:picLocks noChangeAspect="1" noChangeArrowheads="1"/>
          </p:cNvPicPr>
          <p:nvPr/>
        </p:nvPicPr>
        <p:blipFill>
          <a:blip r:embed="rId2" cstate="print"/>
          <a:srcRect/>
          <a:stretch>
            <a:fillRect/>
          </a:stretch>
        </p:blipFill>
        <p:spPr bwMode="auto">
          <a:xfrm>
            <a:off x="5029200" y="2133600"/>
            <a:ext cx="3733800" cy="3471863"/>
          </a:xfrm>
          <a:prstGeom prst="rect">
            <a:avLst/>
          </a:prstGeom>
          <a:noFill/>
          <a:ln w="9525">
            <a:noFill/>
            <a:miter lim="800000"/>
            <a:headEnd/>
            <a:tailEnd/>
          </a:ln>
        </p:spPr>
      </p:pic>
    </p:spTree>
  </p:cSld>
  <p:clrMapOvr>
    <a:masterClrMapping/>
  </p:clrMapOvr>
  <p:transition advTm="11078"/>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solidFill>
                  <a:srgbClr val="FF0066"/>
                </a:solidFill>
              </a:rPr>
              <a:t>How Is it Treated?</a:t>
            </a:r>
            <a:r>
              <a:rPr lang="en-US"/>
              <a:t> </a:t>
            </a:r>
          </a:p>
        </p:txBody>
      </p:sp>
      <p:sp>
        <p:nvSpPr>
          <p:cNvPr id="20483" name="Rectangle 3"/>
          <p:cNvSpPr>
            <a:spLocks noGrp="1" noChangeArrowheads="1"/>
          </p:cNvSpPr>
          <p:nvPr>
            <p:ph type="body" idx="1"/>
          </p:nvPr>
        </p:nvSpPr>
        <p:spPr/>
        <p:txBody>
          <a:bodyPr/>
          <a:lstStyle/>
          <a:p>
            <a:r>
              <a:rPr lang="en-US"/>
              <a:t>There is no cure for Edwards syndrome. Ninety to 95 % of all babies born with it die within a year of birth. The few infants that do survive need special treatment--ranging from muscular therapy to nervous system and  skeletal corrections--for their various handicaps. </a:t>
            </a:r>
          </a:p>
        </p:txBody>
      </p:sp>
    </p:spTree>
  </p:cSld>
  <p:clrMapOvr>
    <a:masterClrMapping/>
  </p:clrMapOvr>
  <p:transition advTm="10610">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762000" y="1371600"/>
            <a:ext cx="7239000" cy="769938"/>
          </a:xfrm>
        </p:spPr>
        <p:txBody>
          <a:bodyPr/>
          <a:lstStyle/>
          <a:p>
            <a:pPr marL="742950" indent="-742950" eaLnBrk="1" hangingPunct="1"/>
            <a:r>
              <a:rPr lang="en-US" dirty="0" err="1" smtClean="0"/>
              <a:t>Patau</a:t>
            </a:r>
            <a:r>
              <a:rPr lang="en-US" dirty="0" smtClean="0"/>
              <a:t> Syndrome</a:t>
            </a:r>
          </a:p>
        </p:txBody>
      </p:sp>
      <p:sp>
        <p:nvSpPr>
          <p:cNvPr id="13315" name="Rectangle 3"/>
          <p:cNvSpPr>
            <a:spLocks noGrp="1" noChangeArrowheads="1"/>
          </p:cNvSpPr>
          <p:nvPr>
            <p:ph type="subTitle" idx="1"/>
          </p:nvPr>
        </p:nvSpPr>
        <p:spPr/>
        <p:txBody>
          <a:bodyPr/>
          <a:lstStyle/>
          <a:p>
            <a:pPr eaLnBrk="1" hangingPunct="1"/>
            <a:r>
              <a:rPr lang="en-US" dirty="0" err="1" smtClean="0"/>
              <a:t>Trisomy</a:t>
            </a:r>
            <a:r>
              <a:rPr lang="en-US" dirty="0" smtClean="0"/>
              <a:t> 13</a:t>
            </a:r>
          </a:p>
        </p:txBody>
      </p:sp>
    </p:spTree>
    <p:custDataLst>
      <p:tags r:id="rId1"/>
    </p:custDataLst>
  </p:cSld>
  <p:clrMapOvr>
    <a:masterClrMapping/>
  </p:clrMapOvr>
  <p:transition advTm="3345"/>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314"/>
                                        </p:tgtEl>
                                        <p:attrNameLst>
                                          <p:attrName>style.visibility</p:attrName>
                                        </p:attrNameLst>
                                      </p:cBhvr>
                                      <p:to>
                                        <p:strVal val="visible"/>
                                      </p:to>
                                    </p:set>
                                    <p:anim calcmode="lin" valueType="num">
                                      <p:cBhvr additive="base">
                                        <p:cTn id="7" dur="500" fill="hold"/>
                                        <p:tgtEl>
                                          <p:spTgt spid="13314"/>
                                        </p:tgtEl>
                                        <p:attrNameLst>
                                          <p:attrName>ppt_x</p:attrName>
                                        </p:attrNameLst>
                                      </p:cBhvr>
                                      <p:tavLst>
                                        <p:tav tm="0">
                                          <p:val>
                                            <p:strVal val="0-#ppt_w/2"/>
                                          </p:val>
                                        </p:tav>
                                        <p:tav tm="100000">
                                          <p:val>
                                            <p:strVal val="#ppt_x"/>
                                          </p:val>
                                        </p:tav>
                                      </p:tavLst>
                                    </p:anim>
                                    <p:anim calcmode="lin" valueType="num">
                                      <p:cBhvr additive="base">
                                        <p:cTn id="8" dur="500" fill="hold"/>
                                        <p:tgtEl>
                                          <p:spTgt spid="1331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3315">
                                            <p:txEl>
                                              <p:pRg st="0" end="0"/>
                                            </p:txEl>
                                          </p:spTgt>
                                        </p:tgtEl>
                                        <p:attrNameLst>
                                          <p:attrName>style.visibility</p:attrName>
                                        </p:attrNameLst>
                                      </p:cBhvr>
                                      <p:to>
                                        <p:strVal val="visible"/>
                                      </p:to>
                                    </p:set>
                                    <p:anim calcmode="lin" valueType="num">
                                      <p:cBhvr additive="base">
                                        <p:cTn id="13" dur="500" fill="hold"/>
                                        <p:tgtEl>
                                          <p:spTgt spid="13315">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331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a:xfrm>
            <a:off x="762000" y="228600"/>
            <a:ext cx="7772400" cy="762000"/>
          </a:xfrm>
        </p:spPr>
        <p:txBody>
          <a:bodyPr/>
          <a:lstStyle/>
          <a:p>
            <a:pPr eaLnBrk="1" hangingPunct="1"/>
            <a:r>
              <a:rPr lang="en-US" smtClean="0"/>
              <a:t>Description</a:t>
            </a:r>
          </a:p>
        </p:txBody>
      </p:sp>
      <p:sp>
        <p:nvSpPr>
          <p:cNvPr id="14339" name="Rectangle 1027"/>
          <p:cNvSpPr>
            <a:spLocks noGrp="1" noChangeArrowheads="1"/>
          </p:cNvSpPr>
          <p:nvPr>
            <p:ph idx="1"/>
          </p:nvPr>
        </p:nvSpPr>
        <p:spPr>
          <a:xfrm>
            <a:off x="685800" y="1371600"/>
            <a:ext cx="7772400" cy="4495800"/>
          </a:xfrm>
        </p:spPr>
        <p:txBody>
          <a:bodyPr/>
          <a:lstStyle/>
          <a:p>
            <a:pPr eaLnBrk="1" hangingPunct="1">
              <a:buFontTx/>
              <a:buChar char="•"/>
            </a:pPr>
            <a:r>
              <a:rPr lang="en-US" dirty="0" err="1" smtClean="0"/>
              <a:t>Patau</a:t>
            </a:r>
            <a:r>
              <a:rPr lang="en-US" dirty="0" smtClean="0"/>
              <a:t> syndrome - also known as </a:t>
            </a:r>
            <a:r>
              <a:rPr lang="en-US" dirty="0" err="1" smtClean="0"/>
              <a:t>trisomy</a:t>
            </a:r>
            <a:r>
              <a:rPr lang="en-US" dirty="0" smtClean="0"/>
              <a:t> 13.</a:t>
            </a:r>
          </a:p>
          <a:p>
            <a:pPr eaLnBrk="1" hangingPunct="1">
              <a:buFontTx/>
              <a:buChar char="•"/>
            </a:pPr>
            <a:r>
              <a:rPr lang="en-US" dirty="0" smtClean="0"/>
              <a:t>Affects about 1 in 12,000 live births.</a:t>
            </a:r>
          </a:p>
          <a:p>
            <a:pPr eaLnBrk="1" hangingPunct="1">
              <a:buFontTx/>
              <a:buChar char="•"/>
            </a:pPr>
            <a:r>
              <a:rPr lang="en-US" dirty="0" smtClean="0"/>
              <a:t>More than 80% of infants with </a:t>
            </a:r>
            <a:r>
              <a:rPr lang="en-US" dirty="0" err="1" smtClean="0"/>
              <a:t>Patau</a:t>
            </a:r>
            <a:r>
              <a:rPr lang="en-US" dirty="0" smtClean="0"/>
              <a:t> syndrome die within their first year of life.</a:t>
            </a:r>
          </a:p>
        </p:txBody>
      </p:sp>
    </p:spTree>
    <p:custDataLst>
      <p:tags r:id="rId1"/>
    </p:custDataLst>
  </p:cSld>
  <p:clrMapOvr>
    <a:masterClrMapping/>
  </p:clrMapOvr>
  <p:transition advTm="8718"/>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 calcmode="lin" valueType="num">
                                      <p:cBhvr additive="base">
                                        <p:cTn id="7" dur="500" fill="hold"/>
                                        <p:tgtEl>
                                          <p:spTgt spid="1433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43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4339">
                                            <p:txEl>
                                              <p:pRg st="1" end="1"/>
                                            </p:txEl>
                                          </p:spTgt>
                                        </p:tgtEl>
                                        <p:attrNameLst>
                                          <p:attrName>style.visibility</p:attrName>
                                        </p:attrNameLst>
                                      </p:cBhvr>
                                      <p:to>
                                        <p:strVal val="visible"/>
                                      </p:to>
                                    </p:set>
                                    <p:anim calcmode="lin" valueType="num">
                                      <p:cBhvr additive="base">
                                        <p:cTn id="13" dur="500" fill="hold"/>
                                        <p:tgtEl>
                                          <p:spTgt spid="1433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433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4339">
                                            <p:txEl>
                                              <p:pRg st="2" end="2"/>
                                            </p:txEl>
                                          </p:spTgt>
                                        </p:tgtEl>
                                        <p:attrNameLst>
                                          <p:attrName>style.visibility</p:attrName>
                                        </p:attrNameLst>
                                      </p:cBhvr>
                                      <p:to>
                                        <p:strVal val="visible"/>
                                      </p:to>
                                    </p:set>
                                    <p:anim calcmode="lin" valueType="num">
                                      <p:cBhvr additive="base">
                                        <p:cTn id="19" dur="500" fill="hold"/>
                                        <p:tgtEl>
                                          <p:spTgt spid="1433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433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title"/>
          </p:nvPr>
        </p:nvSpPr>
        <p:spPr>
          <a:xfrm>
            <a:off x="685800" y="228600"/>
            <a:ext cx="7772400" cy="762000"/>
          </a:xfrm>
        </p:spPr>
        <p:txBody>
          <a:bodyPr/>
          <a:lstStyle/>
          <a:p>
            <a:pPr eaLnBrk="1" hangingPunct="1"/>
            <a:r>
              <a:rPr lang="en-US" dirty="0" smtClean="0"/>
              <a:t>Common Problems</a:t>
            </a:r>
          </a:p>
        </p:txBody>
      </p:sp>
      <p:sp>
        <p:nvSpPr>
          <p:cNvPr id="18435" name="Rectangle 5"/>
          <p:cNvSpPr>
            <a:spLocks noGrp="1" noChangeArrowheads="1"/>
          </p:cNvSpPr>
          <p:nvPr>
            <p:ph sz="half" idx="1"/>
          </p:nvPr>
        </p:nvSpPr>
        <p:spPr>
          <a:xfrm>
            <a:off x="381000" y="990600"/>
            <a:ext cx="8458200" cy="5105400"/>
          </a:xfrm>
        </p:spPr>
        <p:txBody>
          <a:bodyPr/>
          <a:lstStyle/>
          <a:p>
            <a:pPr eaLnBrk="1" hangingPunct="1">
              <a:buFontTx/>
              <a:buNone/>
            </a:pPr>
            <a:r>
              <a:rPr lang="en-US" sz="2400" dirty="0" smtClean="0">
                <a:solidFill>
                  <a:srgbClr val="C00000"/>
                </a:solidFill>
              </a:rPr>
              <a:t>Nervous system problems:</a:t>
            </a:r>
          </a:p>
          <a:p>
            <a:pPr eaLnBrk="1" hangingPunct="1">
              <a:buFontTx/>
              <a:buChar char="•"/>
            </a:pPr>
            <a:r>
              <a:rPr lang="en-US" sz="2400" dirty="0" smtClean="0"/>
              <a:t>Mental and motor disabilities similar to that of autism</a:t>
            </a:r>
          </a:p>
          <a:p>
            <a:pPr eaLnBrk="1" hangingPunct="1">
              <a:buFontTx/>
              <a:buChar char="•"/>
            </a:pPr>
            <a:r>
              <a:rPr lang="en-US" sz="2400" dirty="0" err="1" smtClean="0"/>
              <a:t>Microcephaly</a:t>
            </a:r>
            <a:r>
              <a:rPr lang="en-US" sz="2400" dirty="0" smtClean="0"/>
              <a:t>, or a less rounded brain resulting in more of an egg-shaped skull</a:t>
            </a:r>
          </a:p>
          <a:p>
            <a:pPr eaLnBrk="1" hangingPunct="1">
              <a:buFontTx/>
              <a:buChar char="•"/>
            </a:pPr>
            <a:r>
              <a:rPr lang="en-US" sz="2400" dirty="0" smtClean="0"/>
              <a:t>Eye structure defects:</a:t>
            </a:r>
          </a:p>
          <a:p>
            <a:pPr lvl="1" eaLnBrk="1" hangingPunct="1">
              <a:buFont typeface="Arial" charset="0"/>
              <a:buChar char="•"/>
            </a:pPr>
            <a:r>
              <a:rPr lang="en-US" dirty="0" err="1" smtClean="0"/>
              <a:t>Microphthalmia</a:t>
            </a:r>
            <a:r>
              <a:rPr lang="en-US" dirty="0" smtClean="0"/>
              <a:t>, or crossed eyes (may involve one eye or both)</a:t>
            </a:r>
          </a:p>
          <a:p>
            <a:pPr lvl="1" eaLnBrk="1" hangingPunct="1">
              <a:buFont typeface="Arial" charset="0"/>
              <a:buChar char="•"/>
            </a:pPr>
            <a:r>
              <a:rPr lang="en-US" dirty="0" smtClean="0"/>
              <a:t>Cataracts</a:t>
            </a:r>
          </a:p>
          <a:p>
            <a:pPr lvl="1" eaLnBrk="1" hangingPunct="1">
              <a:buFont typeface="Arial" charset="0"/>
              <a:buChar char="•"/>
            </a:pPr>
            <a:r>
              <a:rPr lang="en-US" dirty="0" smtClean="0"/>
              <a:t>Sensory </a:t>
            </a:r>
            <a:r>
              <a:rPr lang="en-US" dirty="0" err="1" smtClean="0"/>
              <a:t>Nystagmus</a:t>
            </a:r>
            <a:r>
              <a:rPr lang="en-US" dirty="0" smtClean="0"/>
              <a:t>, or </a:t>
            </a:r>
            <a:r>
              <a:rPr lang="en-US" dirty="0" err="1" smtClean="0"/>
              <a:t>involuntart</a:t>
            </a:r>
            <a:r>
              <a:rPr lang="en-US" dirty="0" smtClean="0"/>
              <a:t> “twitching” of the eye</a:t>
            </a:r>
          </a:p>
          <a:p>
            <a:pPr lvl="1" eaLnBrk="1" hangingPunct="1">
              <a:buFont typeface="Arial" charset="0"/>
              <a:buChar char="•"/>
            </a:pPr>
            <a:r>
              <a:rPr lang="en-US" dirty="0" smtClean="0"/>
              <a:t>Optic nerve </a:t>
            </a:r>
            <a:r>
              <a:rPr lang="en-US" dirty="0" err="1" smtClean="0"/>
              <a:t>hypoplasia</a:t>
            </a:r>
            <a:r>
              <a:rPr lang="en-US" dirty="0" smtClean="0"/>
              <a:t>, or the underdevelopment of the optic nerve</a:t>
            </a:r>
          </a:p>
        </p:txBody>
      </p:sp>
      <p:cxnSp>
        <p:nvCxnSpPr>
          <p:cNvPr id="16" name="Straight Arrow Connector 15"/>
          <p:cNvCxnSpPr/>
          <p:nvPr/>
        </p:nvCxnSpPr>
        <p:spPr bwMode="auto">
          <a:xfrm flipV="1">
            <a:off x="7315200" y="5638800"/>
            <a:ext cx="381000" cy="533400"/>
          </a:xfrm>
          <a:prstGeom prst="straightConnector1">
            <a:avLst/>
          </a:prstGeom>
          <a:ln>
            <a:headEnd type="none" w="med" len="med"/>
            <a:tailEnd type="arrow"/>
          </a:ln>
        </p:spPr>
        <p:style>
          <a:lnRef idx="2">
            <a:schemeClr val="dk1"/>
          </a:lnRef>
          <a:fillRef idx="0">
            <a:schemeClr val="dk1"/>
          </a:fillRef>
          <a:effectRef idx="1">
            <a:schemeClr val="dk1"/>
          </a:effectRef>
          <a:fontRef idx="minor">
            <a:schemeClr val="tx1"/>
          </a:fontRef>
        </p:style>
      </p:cxnSp>
    </p:spTree>
    <p:custDataLst>
      <p:tags r:id="rId1"/>
    </p:custDataLst>
  </p:cSld>
  <p:clrMapOvr>
    <a:masterClrMapping/>
  </p:clrMapOvr>
  <p:transition advTm="19719"/>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435">
                                            <p:txEl>
                                              <p:pRg st="1" end="1"/>
                                            </p:txEl>
                                          </p:spTgt>
                                        </p:tgtEl>
                                        <p:attrNameLst>
                                          <p:attrName>style.visibility</p:attrName>
                                        </p:attrNameLst>
                                      </p:cBhvr>
                                      <p:to>
                                        <p:strVal val="visible"/>
                                      </p:to>
                                    </p:set>
                                    <p:anim calcmode="lin" valueType="num">
                                      <p:cBhvr additive="base">
                                        <p:cTn id="13"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4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435">
                                            <p:txEl>
                                              <p:pRg st="2" end="2"/>
                                            </p:txEl>
                                          </p:spTgt>
                                        </p:tgtEl>
                                        <p:attrNameLst>
                                          <p:attrName>style.visibility</p:attrName>
                                        </p:attrNameLst>
                                      </p:cBhvr>
                                      <p:to>
                                        <p:strVal val="visible"/>
                                      </p:to>
                                    </p:set>
                                    <p:anim calcmode="lin" valueType="num">
                                      <p:cBhvr additive="base">
                                        <p:cTn id="19" dur="5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435">
                                            <p:txEl>
                                              <p:pRg st="3" end="3"/>
                                            </p:txEl>
                                          </p:spTgt>
                                        </p:tgtEl>
                                        <p:attrNameLst>
                                          <p:attrName>style.visibility</p:attrName>
                                        </p:attrNameLst>
                                      </p:cBhvr>
                                      <p:to>
                                        <p:strVal val="visible"/>
                                      </p:to>
                                    </p:set>
                                    <p:anim calcmode="lin" valueType="num">
                                      <p:cBhvr additive="base">
                                        <p:cTn id="25" dur="500" fill="hold"/>
                                        <p:tgtEl>
                                          <p:spTgt spid="1843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843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8435">
                                            <p:txEl>
                                              <p:pRg st="4" end="4"/>
                                            </p:txEl>
                                          </p:spTgt>
                                        </p:tgtEl>
                                        <p:attrNameLst>
                                          <p:attrName>style.visibility</p:attrName>
                                        </p:attrNameLst>
                                      </p:cBhvr>
                                      <p:to>
                                        <p:strVal val="visible"/>
                                      </p:to>
                                    </p:set>
                                    <p:anim calcmode="lin" valueType="num">
                                      <p:cBhvr additive="base">
                                        <p:cTn id="31" dur="500" fill="hold"/>
                                        <p:tgtEl>
                                          <p:spTgt spid="1843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843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8435">
                                            <p:txEl>
                                              <p:pRg st="5" end="5"/>
                                            </p:txEl>
                                          </p:spTgt>
                                        </p:tgtEl>
                                        <p:attrNameLst>
                                          <p:attrName>style.visibility</p:attrName>
                                        </p:attrNameLst>
                                      </p:cBhvr>
                                      <p:to>
                                        <p:strVal val="visible"/>
                                      </p:to>
                                    </p:set>
                                    <p:anim calcmode="lin" valueType="num">
                                      <p:cBhvr additive="base">
                                        <p:cTn id="37" dur="500" fill="hold"/>
                                        <p:tgtEl>
                                          <p:spTgt spid="1843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843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8435">
                                            <p:txEl>
                                              <p:pRg st="6" end="6"/>
                                            </p:txEl>
                                          </p:spTgt>
                                        </p:tgtEl>
                                        <p:attrNameLst>
                                          <p:attrName>style.visibility</p:attrName>
                                        </p:attrNameLst>
                                      </p:cBhvr>
                                      <p:to>
                                        <p:strVal val="visible"/>
                                      </p:to>
                                    </p:set>
                                    <p:anim calcmode="lin" valueType="num">
                                      <p:cBhvr additive="base">
                                        <p:cTn id="43" dur="500" fill="hold"/>
                                        <p:tgtEl>
                                          <p:spTgt spid="1843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843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8435">
                                            <p:txEl>
                                              <p:pRg st="7" end="7"/>
                                            </p:txEl>
                                          </p:spTgt>
                                        </p:tgtEl>
                                        <p:attrNameLst>
                                          <p:attrName>style.visibility</p:attrName>
                                        </p:attrNameLst>
                                      </p:cBhvr>
                                      <p:to>
                                        <p:strVal val="visible"/>
                                      </p:to>
                                    </p:set>
                                    <p:anim calcmode="lin" valueType="num">
                                      <p:cBhvr additive="base">
                                        <p:cTn id="49" dur="500" fill="hold"/>
                                        <p:tgtEl>
                                          <p:spTgt spid="1843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8435">
                                            <p:txEl>
                                              <p:pRg st="7" end="7"/>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16"/>
                                        </p:tgtEl>
                                        <p:attrNameLst>
                                          <p:attrName>style.visibility</p:attrName>
                                        </p:attrNameLst>
                                      </p:cBhvr>
                                      <p:to>
                                        <p:strVal val="visible"/>
                                      </p:to>
                                    </p:set>
                                    <p:anim calcmode="lin" valueType="num">
                                      <p:cBhvr additive="base">
                                        <p:cTn id="53" dur="500" fill="hold"/>
                                        <p:tgtEl>
                                          <p:spTgt spid="16"/>
                                        </p:tgtEl>
                                        <p:attrNameLst>
                                          <p:attrName>ppt_x</p:attrName>
                                        </p:attrNameLst>
                                      </p:cBhvr>
                                      <p:tavLst>
                                        <p:tav tm="0">
                                          <p:val>
                                            <p:strVal val="#ppt_x"/>
                                          </p:val>
                                        </p:tav>
                                        <p:tav tm="100000">
                                          <p:val>
                                            <p:strVal val="#ppt_x"/>
                                          </p:val>
                                        </p:tav>
                                      </p:tavLst>
                                    </p:anim>
                                    <p:anim calcmode="lin" valueType="num">
                                      <p:cBhvr additive="base">
                                        <p:cTn id="5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title"/>
          </p:nvPr>
        </p:nvSpPr>
        <p:spPr>
          <a:xfrm>
            <a:off x="304800" y="246063"/>
            <a:ext cx="8458200" cy="768350"/>
          </a:xfrm>
        </p:spPr>
        <p:txBody>
          <a:bodyPr/>
          <a:lstStyle/>
          <a:p>
            <a:pPr eaLnBrk="1" hangingPunct="1"/>
            <a:r>
              <a:rPr lang="en-US" dirty="0" smtClean="0"/>
              <a:t>Common Problems cont.</a:t>
            </a:r>
          </a:p>
        </p:txBody>
      </p:sp>
      <p:sp>
        <p:nvSpPr>
          <p:cNvPr id="19459" name="Rectangle 6"/>
          <p:cNvSpPr>
            <a:spLocks noGrp="1" noChangeArrowheads="1"/>
          </p:cNvSpPr>
          <p:nvPr>
            <p:ph sz="half" idx="2"/>
          </p:nvPr>
        </p:nvSpPr>
        <p:spPr>
          <a:xfrm>
            <a:off x="457200" y="990600"/>
            <a:ext cx="8001000" cy="5105400"/>
          </a:xfrm>
        </p:spPr>
        <p:txBody>
          <a:bodyPr/>
          <a:lstStyle/>
          <a:p>
            <a:pPr eaLnBrk="1" hangingPunct="1">
              <a:buFontTx/>
              <a:buNone/>
            </a:pPr>
            <a:r>
              <a:rPr lang="en-US" sz="2400" dirty="0" smtClean="0">
                <a:solidFill>
                  <a:srgbClr val="FF0000"/>
                </a:solidFill>
              </a:rPr>
              <a:t>Muscular and skin problems:</a:t>
            </a:r>
            <a:endParaRPr lang="en-US" sz="2400" dirty="0" smtClean="0"/>
          </a:p>
          <a:p>
            <a:pPr eaLnBrk="1" hangingPunct="1">
              <a:buFontTx/>
              <a:buChar char="•"/>
            </a:pPr>
            <a:r>
              <a:rPr lang="en-US" sz="2400" dirty="0" err="1" smtClean="0"/>
              <a:t>Polydactyly</a:t>
            </a:r>
            <a:r>
              <a:rPr lang="en-US" sz="2400" dirty="0" smtClean="0"/>
              <a:t>, or extra fingers/toes</a:t>
            </a:r>
          </a:p>
          <a:p>
            <a:pPr eaLnBrk="1" hangingPunct="1">
              <a:buFontTx/>
              <a:buChar char="•"/>
            </a:pPr>
            <a:r>
              <a:rPr lang="en-US" sz="2400" dirty="0" smtClean="0"/>
              <a:t>Low-down ears</a:t>
            </a:r>
          </a:p>
          <a:p>
            <a:pPr eaLnBrk="1" hangingPunct="1">
              <a:buFontTx/>
              <a:buChar char="•"/>
            </a:pPr>
            <a:r>
              <a:rPr lang="en-US" sz="2400" dirty="0" smtClean="0"/>
              <a:t>Prominent heels and deformed feet, called ‘rocker-bottom’ feet</a:t>
            </a:r>
          </a:p>
          <a:p>
            <a:pPr eaLnBrk="1" hangingPunct="1">
              <a:buFontTx/>
              <a:buChar char="•"/>
            </a:pPr>
            <a:r>
              <a:rPr lang="en-US" sz="2400" dirty="0" smtClean="0"/>
              <a:t>Strange palm patterns, commonly called the Simian line</a:t>
            </a:r>
          </a:p>
          <a:p>
            <a:pPr eaLnBrk="1" hangingPunct="1">
              <a:buFontTx/>
              <a:buChar char="•"/>
            </a:pPr>
            <a:r>
              <a:rPr lang="en-US" sz="2400" dirty="0" smtClean="0"/>
              <a:t>Overlapping of the fingers over thumb</a:t>
            </a:r>
          </a:p>
          <a:p>
            <a:pPr eaLnBrk="1" hangingPunct="1">
              <a:buFontTx/>
              <a:buChar char="•"/>
            </a:pPr>
            <a:r>
              <a:rPr lang="en-US" sz="2400" dirty="0" smtClean="0"/>
              <a:t>Cleft palate</a:t>
            </a:r>
          </a:p>
        </p:txBody>
      </p:sp>
      <p:cxnSp>
        <p:nvCxnSpPr>
          <p:cNvPr id="17" name="Straight Arrow Connector 16"/>
          <p:cNvCxnSpPr/>
          <p:nvPr/>
        </p:nvCxnSpPr>
        <p:spPr bwMode="auto">
          <a:xfrm flipV="1">
            <a:off x="3733800" y="4953000"/>
            <a:ext cx="228600" cy="838200"/>
          </a:xfrm>
          <a:prstGeom prst="straightConnector1">
            <a:avLst/>
          </a:prstGeom>
          <a:ln>
            <a:headEnd type="none" w="med" len="med"/>
            <a:tailEnd type="arrow"/>
          </a:ln>
        </p:spPr>
        <p:style>
          <a:lnRef idx="2">
            <a:schemeClr val="dk1"/>
          </a:lnRef>
          <a:fillRef idx="0">
            <a:schemeClr val="dk1"/>
          </a:fillRef>
          <a:effectRef idx="1">
            <a:schemeClr val="dk1"/>
          </a:effectRef>
          <a:fontRef idx="minor">
            <a:schemeClr val="tx1"/>
          </a:fontRef>
        </p:style>
      </p:cxnSp>
    </p:spTree>
    <p:custDataLst>
      <p:tags r:id="rId1"/>
    </p:custDataLst>
  </p:cSld>
  <p:clrMapOvr>
    <a:masterClrMapping/>
  </p:clrMapOvr>
  <p:transition advTm="11421"/>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 calcmode="lin" valueType="num">
                                      <p:cBhvr additive="base">
                                        <p:cTn id="7" dur="500" fill="hold"/>
                                        <p:tgtEl>
                                          <p:spTgt spid="1945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94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9459">
                                            <p:txEl>
                                              <p:pRg st="1" end="1"/>
                                            </p:txEl>
                                          </p:spTgt>
                                        </p:tgtEl>
                                        <p:attrNameLst>
                                          <p:attrName>style.visibility</p:attrName>
                                        </p:attrNameLst>
                                      </p:cBhvr>
                                      <p:to>
                                        <p:strVal val="visible"/>
                                      </p:to>
                                    </p:set>
                                    <p:anim calcmode="lin" valueType="num">
                                      <p:cBhvr additive="base">
                                        <p:cTn id="13" dur="500" fill="hold"/>
                                        <p:tgtEl>
                                          <p:spTgt spid="1945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94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9459">
                                            <p:txEl>
                                              <p:pRg st="2" end="2"/>
                                            </p:txEl>
                                          </p:spTgt>
                                        </p:tgtEl>
                                        <p:attrNameLst>
                                          <p:attrName>style.visibility</p:attrName>
                                        </p:attrNameLst>
                                      </p:cBhvr>
                                      <p:to>
                                        <p:strVal val="visible"/>
                                      </p:to>
                                    </p:set>
                                    <p:anim calcmode="lin" valueType="num">
                                      <p:cBhvr additive="base">
                                        <p:cTn id="19" dur="500" fill="hold"/>
                                        <p:tgtEl>
                                          <p:spTgt spid="1945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945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9459">
                                            <p:txEl>
                                              <p:pRg st="3" end="3"/>
                                            </p:txEl>
                                          </p:spTgt>
                                        </p:tgtEl>
                                        <p:attrNameLst>
                                          <p:attrName>style.visibility</p:attrName>
                                        </p:attrNameLst>
                                      </p:cBhvr>
                                      <p:to>
                                        <p:strVal val="visible"/>
                                      </p:to>
                                    </p:set>
                                    <p:anim calcmode="lin" valueType="num">
                                      <p:cBhvr additive="base">
                                        <p:cTn id="25" dur="500" fill="hold"/>
                                        <p:tgtEl>
                                          <p:spTgt spid="1945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945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9459">
                                            <p:txEl>
                                              <p:pRg st="4" end="4"/>
                                            </p:txEl>
                                          </p:spTgt>
                                        </p:tgtEl>
                                        <p:attrNameLst>
                                          <p:attrName>style.visibility</p:attrName>
                                        </p:attrNameLst>
                                      </p:cBhvr>
                                      <p:to>
                                        <p:strVal val="visible"/>
                                      </p:to>
                                    </p:set>
                                    <p:anim calcmode="lin" valueType="num">
                                      <p:cBhvr additive="base">
                                        <p:cTn id="31" dur="500" fill="hold"/>
                                        <p:tgtEl>
                                          <p:spTgt spid="19459">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945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9459">
                                            <p:txEl>
                                              <p:pRg st="5" end="5"/>
                                            </p:txEl>
                                          </p:spTgt>
                                        </p:tgtEl>
                                        <p:attrNameLst>
                                          <p:attrName>style.visibility</p:attrName>
                                        </p:attrNameLst>
                                      </p:cBhvr>
                                      <p:to>
                                        <p:strVal val="visible"/>
                                      </p:to>
                                    </p:set>
                                    <p:anim calcmode="lin" valueType="num">
                                      <p:cBhvr additive="base">
                                        <p:cTn id="37" dur="500" fill="hold"/>
                                        <p:tgtEl>
                                          <p:spTgt spid="19459">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945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9459">
                                            <p:txEl>
                                              <p:pRg st="6" end="6"/>
                                            </p:txEl>
                                          </p:spTgt>
                                        </p:tgtEl>
                                        <p:attrNameLst>
                                          <p:attrName>style.visibility</p:attrName>
                                        </p:attrNameLst>
                                      </p:cBhvr>
                                      <p:to>
                                        <p:strVal val="visible"/>
                                      </p:to>
                                    </p:set>
                                    <p:anim calcmode="lin" valueType="num">
                                      <p:cBhvr additive="base">
                                        <p:cTn id="43" dur="500" fill="hold"/>
                                        <p:tgtEl>
                                          <p:spTgt spid="19459">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9459">
                                            <p:txEl>
                                              <p:pRg st="6" end="6"/>
                                            </p:txEl>
                                          </p:spTgt>
                                        </p:tgtEl>
                                        <p:attrNameLst>
                                          <p:attrName>ppt_y</p:attrName>
                                        </p:attrNameLst>
                                      </p:cBhvr>
                                      <p:tavLst>
                                        <p:tav tm="0">
                                          <p:val>
                                            <p:strVal val="#ppt_y"/>
                                          </p:val>
                                        </p:tav>
                                        <p:tav tm="100000">
                                          <p:val>
                                            <p:strVal val="#ppt_y"/>
                                          </p:val>
                                        </p:tav>
                                      </p:tavLst>
                                    </p:anim>
                                  </p:childTnLst>
                                </p:cTn>
                              </p:par>
                              <p:par>
                                <p:cTn id="45" presetID="2" presetClass="entr" presetSubtype="8" fill="hold" nodeType="withEffect">
                                  <p:stCondLst>
                                    <p:cond delay="0"/>
                                  </p:stCondLst>
                                  <p:childTnLst>
                                    <p:set>
                                      <p:cBhvr>
                                        <p:cTn id="46" dur="1" fill="hold">
                                          <p:stCondLst>
                                            <p:cond delay="0"/>
                                          </p:stCondLst>
                                        </p:cTn>
                                        <p:tgtEl>
                                          <p:spTgt spid="17"/>
                                        </p:tgtEl>
                                        <p:attrNameLst>
                                          <p:attrName>style.visibility</p:attrName>
                                        </p:attrNameLst>
                                      </p:cBhvr>
                                      <p:to>
                                        <p:strVal val="visible"/>
                                      </p:to>
                                    </p:set>
                                    <p:anim calcmode="lin" valueType="num">
                                      <p:cBhvr additive="base">
                                        <p:cTn id="47" dur="500" fill="hold"/>
                                        <p:tgtEl>
                                          <p:spTgt spid="17"/>
                                        </p:tgtEl>
                                        <p:attrNameLst>
                                          <p:attrName>ppt_x</p:attrName>
                                        </p:attrNameLst>
                                      </p:cBhvr>
                                      <p:tavLst>
                                        <p:tav tm="0">
                                          <p:val>
                                            <p:strVal val="0-#ppt_w/2"/>
                                          </p:val>
                                        </p:tav>
                                        <p:tav tm="100000">
                                          <p:val>
                                            <p:strVal val="#ppt_x"/>
                                          </p:val>
                                        </p:tav>
                                      </p:tavLst>
                                    </p:anim>
                                    <p:anim calcmode="lin" valueType="num">
                                      <p:cBhvr additive="base">
                                        <p:cTn id="48" dur="500" fill="hold"/>
                                        <p:tgtEl>
                                          <p:spTgt spid="1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304800"/>
            <a:ext cx="7772400" cy="533400"/>
          </a:xfrm>
        </p:spPr>
        <p:txBody>
          <a:bodyPr/>
          <a:lstStyle/>
          <a:p>
            <a:r>
              <a:rPr lang="en-US" smtClean="0"/>
              <a:t>Treatment</a:t>
            </a:r>
          </a:p>
        </p:txBody>
      </p:sp>
      <p:sp>
        <p:nvSpPr>
          <p:cNvPr id="21507" name="Content Placeholder 2"/>
          <p:cNvSpPr>
            <a:spLocks noGrp="1"/>
          </p:cNvSpPr>
          <p:nvPr>
            <p:ph sz="half" idx="1"/>
          </p:nvPr>
        </p:nvSpPr>
        <p:spPr>
          <a:xfrm>
            <a:off x="685800" y="914400"/>
            <a:ext cx="7848600" cy="5562600"/>
          </a:xfrm>
        </p:spPr>
        <p:txBody>
          <a:bodyPr/>
          <a:lstStyle/>
          <a:p>
            <a:pPr>
              <a:buFontTx/>
              <a:buChar char="•"/>
            </a:pPr>
            <a:r>
              <a:rPr lang="en-US" sz="2700" dirty="0" smtClean="0"/>
              <a:t>There is no treatment to address the condition. However, there are procedures to sustain life for a bit.</a:t>
            </a:r>
          </a:p>
          <a:p>
            <a:pPr>
              <a:buFontTx/>
              <a:buChar char="•"/>
            </a:pPr>
            <a:r>
              <a:rPr lang="en-US" sz="2700" dirty="0" smtClean="0"/>
              <a:t>Most times, surgery is required to fix defects to allow the child to survive for as long as possible.  </a:t>
            </a:r>
          </a:p>
          <a:p>
            <a:pPr>
              <a:buFontTx/>
              <a:buChar char="•"/>
            </a:pPr>
            <a:r>
              <a:rPr lang="en-US" sz="2700" dirty="0" smtClean="0"/>
              <a:t>Since most infants with </a:t>
            </a:r>
            <a:r>
              <a:rPr lang="en-US" sz="2700" dirty="0" err="1" smtClean="0"/>
              <a:t>Patau</a:t>
            </a:r>
            <a:r>
              <a:rPr lang="en-US" sz="2700" dirty="0" smtClean="0"/>
              <a:t> syndrome die within the first year of life, special management/procedures are necessary; this is very complex and carefully laid out. Many children have trouble surviving the first few days or weeks of life due to severe neurologic and vascular problems. </a:t>
            </a:r>
          </a:p>
        </p:txBody>
      </p:sp>
    </p:spTree>
    <p:custDataLst>
      <p:tags r:id="rId1"/>
    </p:custDataLst>
  </p:cSld>
  <p:clrMapOvr>
    <a:masterClrMapping/>
  </p:clrMapOvr>
  <p:transition advTm="9812"/>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 calcmode="lin" valueType="num">
                                      <p:cBhvr additive="base">
                                        <p:cTn id="7" dur="500" fill="hold"/>
                                        <p:tgtEl>
                                          <p:spTgt spid="2150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15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1507">
                                            <p:txEl>
                                              <p:pRg st="1" end="1"/>
                                            </p:txEl>
                                          </p:spTgt>
                                        </p:tgtEl>
                                        <p:attrNameLst>
                                          <p:attrName>style.visibility</p:attrName>
                                        </p:attrNameLst>
                                      </p:cBhvr>
                                      <p:to>
                                        <p:strVal val="visible"/>
                                      </p:to>
                                    </p:set>
                                    <p:anim calcmode="lin" valueType="num">
                                      <p:cBhvr additive="base">
                                        <p:cTn id="13" dur="500" fill="hold"/>
                                        <p:tgtEl>
                                          <p:spTgt spid="2150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150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1507">
                                            <p:txEl>
                                              <p:pRg st="2" end="2"/>
                                            </p:txEl>
                                          </p:spTgt>
                                        </p:tgtEl>
                                        <p:attrNameLst>
                                          <p:attrName>style.visibility</p:attrName>
                                        </p:attrNameLst>
                                      </p:cBhvr>
                                      <p:to>
                                        <p:strVal val="visible"/>
                                      </p:to>
                                    </p:set>
                                    <p:anim calcmode="lin" valueType="num">
                                      <p:cBhvr additive="base">
                                        <p:cTn id="19" dur="500" fill="hold"/>
                                        <p:tgtEl>
                                          <p:spTgt spid="2150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150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What is Triple X syndrome?</a:t>
            </a:r>
            <a:endParaRPr lang="en-US" dirty="0">
              <a:solidFill>
                <a:schemeClr val="accent1">
                  <a:satMod val="150000"/>
                </a:schemeClr>
              </a:solidFill>
            </a:endParaRPr>
          </a:p>
        </p:txBody>
      </p:sp>
      <p:sp>
        <p:nvSpPr>
          <p:cNvPr id="14338" name="Content Placeholder 2"/>
          <p:cNvSpPr>
            <a:spLocks noGrp="1"/>
          </p:cNvSpPr>
          <p:nvPr>
            <p:ph idx="1"/>
          </p:nvPr>
        </p:nvSpPr>
        <p:spPr>
          <a:xfrm>
            <a:off x="457200" y="1447800"/>
            <a:ext cx="8229600" cy="4686300"/>
          </a:xfrm>
        </p:spPr>
        <p:txBody>
          <a:bodyPr/>
          <a:lstStyle/>
          <a:p>
            <a:pPr>
              <a:buFont typeface="Wingdings 2" pitchFamily="18" charset="2"/>
              <a:buNone/>
            </a:pPr>
            <a:r>
              <a:rPr lang="en-US" sz="1800" dirty="0" smtClean="0"/>
              <a:t>	</a:t>
            </a:r>
            <a:r>
              <a:rPr lang="en-US" sz="2000" dirty="0" smtClean="0"/>
              <a:t>Triple X syndrome is a disability of the chromosomes that affects about 1 in 1,000 females. Females usually have one X chromosome from each parent but in Triple X syndrome, the female has 3 X chromosomes. This usually results in an error in the formation of a mother’s egg and the father’s sperm cell. Normally people have 46 chromosomes, which is 23 pairs.  This condition is genetic but its not inherited. </a:t>
            </a:r>
          </a:p>
        </p:txBody>
      </p:sp>
      <p:pic>
        <p:nvPicPr>
          <p:cNvPr id="14339" name="Picture 2" descr="http://server.thaigoodview.com/files/u17867/contentuploads2008stuweb813Picturetriple_jpg.jpg"/>
          <p:cNvPicPr>
            <a:picLocks noChangeAspect="1" noChangeArrowheads="1"/>
          </p:cNvPicPr>
          <p:nvPr/>
        </p:nvPicPr>
        <p:blipFill>
          <a:blip r:embed="rId2" cstate="print"/>
          <a:srcRect/>
          <a:stretch>
            <a:fillRect/>
          </a:stretch>
        </p:blipFill>
        <p:spPr bwMode="auto">
          <a:xfrm>
            <a:off x="5486400" y="3743325"/>
            <a:ext cx="2667000" cy="3114675"/>
          </a:xfrm>
          <a:prstGeom prst="rect">
            <a:avLst/>
          </a:prstGeom>
          <a:noFill/>
          <a:ln w="9525">
            <a:noFill/>
            <a:miter lim="800000"/>
            <a:headEnd/>
            <a:tailEnd/>
          </a:ln>
        </p:spPr>
      </p:pic>
      <p:pic>
        <p:nvPicPr>
          <p:cNvPr id="14340" name="Picture 4" descr="http://www.articleroad.com/photos/87724235-100928214236.jpg"/>
          <p:cNvPicPr>
            <a:picLocks noChangeAspect="1" noChangeArrowheads="1"/>
          </p:cNvPicPr>
          <p:nvPr/>
        </p:nvPicPr>
        <p:blipFill>
          <a:blip r:embed="rId3" cstate="print"/>
          <a:srcRect/>
          <a:stretch>
            <a:fillRect/>
          </a:stretch>
        </p:blipFill>
        <p:spPr bwMode="auto">
          <a:xfrm>
            <a:off x="1066800" y="4191000"/>
            <a:ext cx="2949575" cy="1981200"/>
          </a:xfrm>
          <a:prstGeom prst="rect">
            <a:avLst/>
          </a:prstGeom>
          <a:noFill/>
          <a:ln w="9525">
            <a:noFill/>
            <a:miter lim="800000"/>
            <a:headEnd/>
            <a:tailEnd/>
          </a:ln>
        </p:spPr>
      </p:pic>
    </p:spTree>
  </p:cSld>
  <p:clrMapOvr>
    <a:masterClrMapping/>
  </p:clrMapOvr>
  <p:transition advTm="7703">
    <p:pull dir="l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lstStyle/>
          <a:p>
            <a:pPr fontAlgn="auto">
              <a:spcAft>
                <a:spcPts val="0"/>
              </a:spcAft>
              <a:defRPr/>
            </a:pPr>
            <a:endParaRPr lang="en-US" dirty="0">
              <a:solidFill>
                <a:schemeClr val="accent1">
                  <a:satMod val="150000"/>
                </a:schemeClr>
              </a:solidFill>
            </a:endParaRPr>
          </a:p>
        </p:txBody>
      </p:sp>
      <p:sp>
        <p:nvSpPr>
          <p:cNvPr id="15362" name="Content Placeholder 2"/>
          <p:cNvSpPr>
            <a:spLocks noGrp="1"/>
          </p:cNvSpPr>
          <p:nvPr>
            <p:ph idx="1"/>
          </p:nvPr>
        </p:nvSpPr>
        <p:spPr>
          <a:xfrm>
            <a:off x="457200" y="1143000"/>
            <a:ext cx="8229600" cy="4991100"/>
          </a:xfrm>
        </p:spPr>
        <p:txBody>
          <a:bodyPr/>
          <a:lstStyle/>
          <a:p>
            <a:pPr>
              <a:buFont typeface="Wingdings 2" pitchFamily="18" charset="2"/>
              <a:buNone/>
            </a:pPr>
            <a:r>
              <a:rPr lang="en-US" dirty="0" smtClean="0"/>
              <a:t>	</a:t>
            </a:r>
            <a:endParaRPr lang="en-US" sz="2800" dirty="0" smtClean="0"/>
          </a:p>
          <a:p>
            <a:pPr>
              <a:buFont typeface="Wingdings 2" pitchFamily="18" charset="2"/>
              <a:buNone/>
            </a:pPr>
            <a:endParaRPr lang="en-US" dirty="0" smtClean="0"/>
          </a:p>
        </p:txBody>
      </p:sp>
      <p:pic>
        <p:nvPicPr>
          <p:cNvPr id="15363" name="Picture 2" descr="https://www.labcorp.com/images/47XXX_BKE1.jpg"/>
          <p:cNvPicPr>
            <a:picLocks noChangeAspect="1" noChangeArrowheads="1"/>
          </p:cNvPicPr>
          <p:nvPr/>
        </p:nvPicPr>
        <p:blipFill>
          <a:blip r:embed="rId2" cstate="print"/>
          <a:srcRect/>
          <a:stretch>
            <a:fillRect/>
          </a:stretch>
        </p:blipFill>
        <p:spPr bwMode="auto">
          <a:xfrm>
            <a:off x="1524000" y="969969"/>
            <a:ext cx="6324600" cy="4770206"/>
          </a:xfrm>
          <a:prstGeom prst="rect">
            <a:avLst/>
          </a:prstGeom>
          <a:noFill/>
          <a:ln w="9525">
            <a:noFill/>
            <a:miter lim="800000"/>
            <a:headEnd/>
            <a:tailEnd/>
          </a:ln>
        </p:spPr>
      </p:pic>
    </p:spTree>
  </p:cSld>
  <p:clrMapOvr>
    <a:masterClrMapping/>
  </p:clrMapOvr>
  <p:transition advTm="3468">
    <p:pull dir="l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pPr fontAlgn="auto">
              <a:spcAft>
                <a:spcPts val="0"/>
              </a:spcAft>
              <a:defRPr/>
            </a:pPr>
            <a:r>
              <a:rPr lang="en-US" dirty="0" smtClean="0">
                <a:solidFill>
                  <a:schemeClr val="accent1">
                    <a:satMod val="150000"/>
                  </a:schemeClr>
                </a:solidFill>
              </a:rPr>
              <a:t>Symptoms</a:t>
            </a:r>
            <a:endParaRPr lang="en-US" dirty="0">
              <a:solidFill>
                <a:schemeClr val="accent1">
                  <a:satMod val="150000"/>
                </a:schemeClr>
              </a:solidFill>
            </a:endParaRPr>
          </a:p>
        </p:txBody>
      </p:sp>
      <p:sp>
        <p:nvSpPr>
          <p:cNvPr id="3" name="Content Placeholder 2"/>
          <p:cNvSpPr>
            <a:spLocks noGrp="1"/>
          </p:cNvSpPr>
          <p:nvPr>
            <p:ph idx="1"/>
          </p:nvPr>
        </p:nvSpPr>
        <p:spPr>
          <a:xfrm>
            <a:off x="228600" y="762000"/>
            <a:ext cx="8686800" cy="5295900"/>
          </a:xfrm>
        </p:spPr>
        <p:txBody>
          <a:bodyPr rtlCol="0">
            <a:noAutofit/>
          </a:bodyPr>
          <a:lstStyle/>
          <a:p>
            <a:pPr marL="438912" indent="-320040" fontAlgn="auto">
              <a:spcBef>
                <a:spcPts val="0"/>
              </a:spcBef>
              <a:spcAft>
                <a:spcPts val="0"/>
              </a:spcAft>
              <a:buFont typeface="Wingdings 2"/>
              <a:buNone/>
              <a:defRPr/>
            </a:pPr>
            <a:r>
              <a:rPr lang="en-US" dirty="0" smtClean="0"/>
              <a:t>Triple X syndrome may not cause any signs or symptoms. If they do appear, it may include: </a:t>
            </a:r>
          </a:p>
          <a:p>
            <a:pPr marL="438912" indent="-320040" fontAlgn="auto">
              <a:spcBef>
                <a:spcPts val="0"/>
              </a:spcBef>
              <a:spcAft>
                <a:spcPts val="0"/>
              </a:spcAft>
              <a:buFont typeface="Arial" pitchFamily="34" charset="0"/>
              <a:buChar char="•"/>
              <a:defRPr/>
            </a:pPr>
            <a:r>
              <a:rPr lang="en-US" dirty="0" smtClean="0"/>
              <a:t>Tall stature</a:t>
            </a:r>
          </a:p>
          <a:p>
            <a:pPr marL="438912" indent="-320040" fontAlgn="auto">
              <a:spcBef>
                <a:spcPts val="0"/>
              </a:spcBef>
              <a:spcAft>
                <a:spcPts val="0"/>
              </a:spcAft>
              <a:buFont typeface="Arial" pitchFamily="34" charset="0"/>
              <a:buChar char="•"/>
              <a:defRPr/>
            </a:pPr>
            <a:r>
              <a:rPr lang="en-US" dirty="0" smtClean="0"/>
              <a:t>Small head (microcephaly)</a:t>
            </a:r>
          </a:p>
          <a:p>
            <a:pPr marL="438912" indent="-320040" fontAlgn="auto">
              <a:spcBef>
                <a:spcPts val="0"/>
              </a:spcBef>
              <a:spcAft>
                <a:spcPts val="0"/>
              </a:spcAft>
              <a:buFont typeface="Arial" pitchFamily="34" charset="0"/>
              <a:buChar char="•"/>
              <a:defRPr/>
            </a:pPr>
            <a:r>
              <a:rPr lang="en-US" dirty="0" smtClean="0"/>
              <a:t>Vertical skin folds that may cover the inner corners of your eyes</a:t>
            </a:r>
          </a:p>
          <a:p>
            <a:pPr marL="438912" indent="-320040" fontAlgn="auto">
              <a:spcBef>
                <a:spcPts val="0"/>
              </a:spcBef>
              <a:spcAft>
                <a:spcPts val="0"/>
              </a:spcAft>
              <a:buFont typeface="Arial" pitchFamily="34" charset="0"/>
              <a:buChar char="•"/>
              <a:defRPr/>
            </a:pPr>
            <a:r>
              <a:rPr lang="en-US" dirty="0" smtClean="0"/>
              <a:t>Delayed development of certain motor skills, speech and language</a:t>
            </a:r>
          </a:p>
          <a:p>
            <a:pPr marL="438912" indent="-320040" fontAlgn="auto">
              <a:spcBef>
                <a:spcPts val="0"/>
              </a:spcBef>
              <a:spcAft>
                <a:spcPts val="0"/>
              </a:spcAft>
              <a:buFont typeface="Arial" pitchFamily="34" charset="0"/>
              <a:buChar char="•"/>
              <a:defRPr/>
            </a:pPr>
            <a:r>
              <a:rPr lang="en-US" dirty="0" smtClean="0"/>
              <a:t>Learning disabilities such as dyslexia</a:t>
            </a:r>
          </a:p>
          <a:p>
            <a:pPr marL="438912" indent="-320040" fontAlgn="auto">
              <a:spcBef>
                <a:spcPts val="0"/>
              </a:spcBef>
              <a:spcAft>
                <a:spcPts val="0"/>
              </a:spcAft>
              <a:buFont typeface="Arial" pitchFamily="34" charset="0"/>
              <a:buChar char="•"/>
              <a:defRPr/>
            </a:pPr>
            <a:r>
              <a:rPr lang="en-US" dirty="0" smtClean="0"/>
              <a:t>Weak muscle tone</a:t>
            </a:r>
          </a:p>
          <a:p>
            <a:pPr marL="438912" indent="-320040" fontAlgn="auto">
              <a:spcBef>
                <a:spcPts val="0"/>
              </a:spcBef>
              <a:spcAft>
                <a:spcPts val="0"/>
              </a:spcAft>
              <a:buFont typeface="Arial" pitchFamily="34" charset="0"/>
              <a:buChar char="•"/>
              <a:defRPr/>
            </a:pPr>
            <a:r>
              <a:rPr lang="en-US" dirty="0" smtClean="0"/>
              <a:t>Seizures</a:t>
            </a:r>
          </a:p>
          <a:p>
            <a:pPr marL="438912" indent="-320040" fontAlgn="auto">
              <a:spcBef>
                <a:spcPts val="0"/>
              </a:spcBef>
              <a:spcAft>
                <a:spcPts val="0"/>
              </a:spcAft>
              <a:buFont typeface="Arial" pitchFamily="34" charset="0"/>
              <a:buChar char="•"/>
              <a:defRPr/>
            </a:pPr>
            <a:r>
              <a:rPr lang="en-US" dirty="0" smtClean="0"/>
              <a:t>Kidney abnormalities</a:t>
            </a:r>
          </a:p>
          <a:p>
            <a:pPr marL="438912" indent="-320040" fontAlgn="auto">
              <a:spcBef>
                <a:spcPts val="0"/>
              </a:spcBef>
              <a:spcAft>
                <a:spcPts val="0"/>
              </a:spcAft>
              <a:buFont typeface="Wingdings 2"/>
              <a:buNone/>
              <a:defRPr/>
            </a:pPr>
            <a:r>
              <a:rPr lang="en-US" dirty="0" smtClean="0"/>
              <a:t>		</a:t>
            </a:r>
            <a:endParaRPr lang="en-US" dirty="0"/>
          </a:p>
        </p:txBody>
      </p:sp>
    </p:spTree>
  </p:cSld>
  <p:clrMapOvr>
    <a:masterClrMapping/>
  </p:clrMapOvr>
  <p:transition advTm="8781">
    <p:pull dir="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Treatments</a:t>
            </a:r>
            <a:endParaRPr lang="en-US" dirty="0">
              <a:solidFill>
                <a:schemeClr val="accent1">
                  <a:satMod val="150000"/>
                </a:schemeClr>
              </a:solidFill>
            </a:endParaRPr>
          </a:p>
        </p:txBody>
      </p:sp>
      <p:sp>
        <p:nvSpPr>
          <p:cNvPr id="18434" name="Content Placeholder 2"/>
          <p:cNvSpPr>
            <a:spLocks noGrp="1"/>
          </p:cNvSpPr>
          <p:nvPr>
            <p:ph idx="1"/>
          </p:nvPr>
        </p:nvSpPr>
        <p:spPr/>
        <p:txBody>
          <a:bodyPr/>
          <a:lstStyle/>
          <a:p>
            <a:pPr>
              <a:buFont typeface="Wingdings 2" pitchFamily="18" charset="2"/>
              <a:buNone/>
            </a:pPr>
            <a:r>
              <a:rPr lang="en-US" sz="2800" dirty="0" smtClean="0"/>
              <a:t>	Treatment is based on your symptoms. For instance, if she has a learning disability, she would require some counseling. If your daughter has been diagnosed with Triple X syndrome, your doctor may recommend periodic screenings throughout childhood. Psychological counseling may help if your daughter is becoming stressed. The chromosome change cannot be repaired, so this syndrome has no cure. However, if you do treat your symptoms you can live life normally despite your syndrome.</a:t>
            </a:r>
          </a:p>
        </p:txBody>
      </p:sp>
    </p:spTree>
  </p:cSld>
  <p:clrMapOvr>
    <a:masterClrMapping/>
  </p:clrMapOvr>
  <p:transition advTm="8672">
    <p:split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sz="2400" b="1" dirty="0">
                <a:solidFill>
                  <a:schemeClr val="tx1"/>
                </a:solidFill>
                <a:effectLst>
                  <a:outerShdw blurRad="38100" dist="38100" dir="2700000" algn="tl">
                    <a:srgbClr val="C0C0C0"/>
                  </a:outerShdw>
                </a:effectLst>
                <a:cs typeface="Times New Roman" charset="0"/>
              </a:rPr>
              <a:t>AN EXTRA COPY OF CHROMOSOME 21 CAUSES DOWN SYNDROME</a:t>
            </a:r>
            <a:endParaRPr lang="en-CA" sz="2400" b="1" dirty="0">
              <a:solidFill>
                <a:schemeClr val="tx1"/>
              </a:solidFill>
              <a:effectLst>
                <a:outerShdw blurRad="38100" dist="38100" dir="2700000" algn="tl">
                  <a:srgbClr val="C0C0C0"/>
                </a:outerShdw>
              </a:effectLst>
              <a:cs typeface="Times New Roman" charset="0"/>
            </a:endParaRPr>
          </a:p>
        </p:txBody>
      </p:sp>
      <p:sp>
        <p:nvSpPr>
          <p:cNvPr id="8195" name="Rectangle 3"/>
          <p:cNvSpPr>
            <a:spLocks noGrp="1" noChangeArrowheads="1"/>
          </p:cNvSpPr>
          <p:nvPr>
            <p:ph type="body" sz="half" idx="1"/>
          </p:nvPr>
        </p:nvSpPr>
        <p:spPr>
          <a:xfrm>
            <a:off x="685800" y="1981200"/>
            <a:ext cx="6781800" cy="4114800"/>
          </a:xfrm>
        </p:spPr>
        <p:txBody>
          <a:bodyPr/>
          <a:lstStyle/>
          <a:p>
            <a:pPr algn="just">
              <a:buFontTx/>
              <a:buNone/>
            </a:pPr>
            <a:r>
              <a:rPr lang="en-US" sz="2400" dirty="0">
                <a:effectLst>
                  <a:outerShdw blurRad="38100" dist="38100" dir="2700000" algn="tl">
                    <a:srgbClr val="C0C0C0"/>
                  </a:outerShdw>
                </a:effectLst>
                <a:cs typeface="Times New Roman" charset="0"/>
              </a:rPr>
              <a:t>This condition is called </a:t>
            </a:r>
            <a:r>
              <a:rPr lang="en-US" sz="2400" b="1" dirty="0" err="1">
                <a:effectLst>
                  <a:outerShdw blurRad="38100" dist="38100" dir="2700000" algn="tl">
                    <a:srgbClr val="C0C0C0"/>
                  </a:outerShdw>
                </a:effectLst>
                <a:cs typeface="Times New Roman" charset="0"/>
              </a:rPr>
              <a:t>trisomy</a:t>
            </a:r>
            <a:r>
              <a:rPr lang="en-US" sz="2400" b="1" dirty="0">
                <a:effectLst>
                  <a:outerShdw blurRad="38100" dist="38100" dir="2700000" algn="tl">
                    <a:srgbClr val="C0C0C0"/>
                  </a:outerShdw>
                </a:effectLst>
                <a:cs typeface="Times New Roman" charset="0"/>
              </a:rPr>
              <a:t> 21</a:t>
            </a:r>
            <a:r>
              <a:rPr lang="en-US" sz="2400" dirty="0">
                <a:effectLst>
                  <a:outerShdw blurRad="38100" dist="38100" dir="2700000" algn="tl">
                    <a:srgbClr val="C0C0C0"/>
                  </a:outerShdw>
                </a:effectLst>
                <a:cs typeface="Times New Roman" charset="0"/>
              </a:rPr>
              <a:t>.  </a:t>
            </a:r>
          </a:p>
          <a:p>
            <a:pPr algn="just">
              <a:buFontTx/>
              <a:buNone/>
            </a:pPr>
            <a:r>
              <a:rPr lang="en-US" sz="2400" dirty="0">
                <a:effectLst>
                  <a:outerShdw blurRad="38100" dist="38100" dir="2700000" algn="tl">
                    <a:srgbClr val="C0C0C0"/>
                  </a:outerShdw>
                </a:effectLst>
                <a:cs typeface="Times New Roman" charset="0"/>
              </a:rPr>
              <a:t>Person with this condition suffers from</a:t>
            </a:r>
          </a:p>
          <a:p>
            <a:pPr algn="just">
              <a:buFontTx/>
              <a:buNone/>
            </a:pPr>
            <a:r>
              <a:rPr lang="en-US" sz="2400" dirty="0">
                <a:effectLst>
                  <a:outerShdw blurRad="38100" dist="38100" dir="2700000" algn="tl">
                    <a:srgbClr val="C0C0C0"/>
                  </a:outerShdw>
                </a:effectLst>
                <a:cs typeface="Times New Roman" charset="0"/>
              </a:rPr>
              <a:t>the Down syndrome.</a:t>
            </a:r>
          </a:p>
          <a:p>
            <a:pPr algn="just">
              <a:buFontTx/>
              <a:buNone/>
            </a:pPr>
            <a:endParaRPr lang="en-US" sz="2400" dirty="0">
              <a:cs typeface="Times New Roman" charset="0"/>
            </a:endParaRPr>
          </a:p>
          <a:p>
            <a:pPr algn="just">
              <a:buFontTx/>
              <a:buNone/>
            </a:pPr>
            <a:r>
              <a:rPr lang="en-US" sz="2400" dirty="0">
                <a:effectLst>
                  <a:outerShdw blurRad="38100" dist="38100" dir="2700000" algn="tl">
                    <a:srgbClr val="C0C0C0"/>
                  </a:outerShdw>
                </a:effectLst>
                <a:cs typeface="Times New Roman" charset="0"/>
              </a:rPr>
              <a:t>Characteristic facial features:</a:t>
            </a:r>
            <a:endParaRPr lang="en-US" sz="2400" dirty="0">
              <a:cs typeface="Times New Roman" charset="0"/>
            </a:endParaRPr>
          </a:p>
          <a:p>
            <a:pPr algn="just"/>
            <a:r>
              <a:rPr lang="en-US" sz="2400" dirty="0">
                <a:effectLst>
                  <a:outerShdw blurRad="38100" dist="38100" dir="2700000" algn="tl">
                    <a:srgbClr val="C0C0C0"/>
                  </a:outerShdw>
                </a:effectLst>
                <a:cs typeface="Times New Roman" charset="0"/>
              </a:rPr>
              <a:t>Round face</a:t>
            </a:r>
            <a:endParaRPr lang="en-US" sz="2400" dirty="0">
              <a:cs typeface="Times New Roman" charset="0"/>
            </a:endParaRPr>
          </a:p>
          <a:p>
            <a:pPr algn="just"/>
            <a:r>
              <a:rPr lang="en-US" sz="2400" dirty="0">
                <a:effectLst>
                  <a:outerShdw blurRad="38100" dist="38100" dir="2700000" algn="tl">
                    <a:srgbClr val="C0C0C0"/>
                  </a:outerShdw>
                </a:effectLst>
                <a:cs typeface="Times New Roman" charset="0"/>
              </a:rPr>
              <a:t>Flattened nose bridge</a:t>
            </a:r>
            <a:endParaRPr lang="en-US" sz="2400" dirty="0">
              <a:cs typeface="Times New Roman" charset="0"/>
            </a:endParaRPr>
          </a:p>
          <a:p>
            <a:pPr algn="just"/>
            <a:r>
              <a:rPr lang="en-US" sz="2400" dirty="0">
                <a:effectLst>
                  <a:outerShdw blurRad="38100" dist="38100" dir="2700000" algn="tl">
                    <a:srgbClr val="C0C0C0"/>
                  </a:outerShdw>
                </a:effectLst>
                <a:cs typeface="Times New Roman" charset="0"/>
              </a:rPr>
              <a:t>Small, irregular teeth</a:t>
            </a:r>
            <a:endParaRPr lang="en-US" sz="2400" dirty="0">
              <a:cs typeface="Times New Roman" charset="0"/>
            </a:endParaRPr>
          </a:p>
          <a:p>
            <a:pPr algn="just"/>
            <a:r>
              <a:rPr lang="en-US" sz="2400" dirty="0">
                <a:effectLst>
                  <a:outerShdw blurRad="38100" dist="38100" dir="2700000" algn="tl">
                    <a:srgbClr val="C0C0C0"/>
                  </a:outerShdw>
                </a:effectLst>
                <a:cs typeface="Times New Roman" charset="0"/>
              </a:rPr>
              <a:t>Short stature</a:t>
            </a:r>
            <a:endParaRPr lang="en-US" sz="2400" dirty="0">
              <a:cs typeface="Times New Roman" charset="0"/>
            </a:endParaRPr>
          </a:p>
          <a:p>
            <a:pPr algn="just"/>
            <a:r>
              <a:rPr lang="en-US" sz="2400" dirty="0">
                <a:effectLst>
                  <a:outerShdw blurRad="38100" dist="38100" dir="2700000" algn="tl">
                    <a:srgbClr val="C0C0C0"/>
                  </a:outerShdw>
                </a:effectLst>
                <a:cs typeface="Times New Roman" charset="0"/>
              </a:rPr>
              <a:t>Heart defects</a:t>
            </a:r>
            <a:endParaRPr lang="en-US" sz="2400" dirty="0">
              <a:cs typeface="Times New Roman" charset="0"/>
            </a:endParaRPr>
          </a:p>
          <a:p>
            <a:endParaRPr lang="en-CA" sz="2400" dirty="0"/>
          </a:p>
        </p:txBody>
      </p:sp>
    </p:spTree>
  </p:cSld>
  <p:clrMapOvr>
    <a:masterClrMapping/>
  </p:clrMapOvr>
  <p:transition advTm="10531"/>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Treatments</a:t>
            </a:r>
            <a:endParaRPr lang="en-US" dirty="0">
              <a:solidFill>
                <a:schemeClr val="accent1">
                  <a:satMod val="150000"/>
                </a:schemeClr>
              </a:solidFill>
            </a:endParaRPr>
          </a:p>
        </p:txBody>
      </p:sp>
      <p:sp>
        <p:nvSpPr>
          <p:cNvPr id="18434" name="Content Placeholder 2"/>
          <p:cNvSpPr>
            <a:spLocks noGrp="1"/>
          </p:cNvSpPr>
          <p:nvPr>
            <p:ph idx="1"/>
          </p:nvPr>
        </p:nvSpPr>
        <p:spPr/>
        <p:txBody>
          <a:bodyPr/>
          <a:lstStyle/>
          <a:p>
            <a:pPr>
              <a:buFont typeface="Wingdings 2" pitchFamily="18" charset="2"/>
              <a:buNone/>
            </a:pPr>
            <a:r>
              <a:rPr lang="en-US" sz="2800" dirty="0" smtClean="0"/>
              <a:t>	Treatment is based on your symptoms. For instance, if she has a learning disability, she would require some counseling. If your daughter has been diagnosed with Triple X syndrome, your doctor may recommend periodic screenings throughout childhood. Psychological counseling may help if your daughter is becoming stressed. The chromosome change cannot be repaired, so this syndrome has no cure. However, if you do treat your symptoms you can live life normally despite your syndrome.</a:t>
            </a:r>
          </a:p>
        </p:txBody>
      </p:sp>
    </p:spTree>
  </p:cSld>
  <p:clrMapOvr>
    <a:masterClrMapping/>
  </p:clrMapOvr>
  <p:transition advTm="0">
    <p:split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CA" b="1"/>
              <a:t>Klinefelter's syndrome,</a:t>
            </a:r>
            <a:r>
              <a:rPr lang="en-CA"/>
              <a:t> </a:t>
            </a:r>
            <a:r>
              <a:rPr lang="en-CA" b="1"/>
              <a:t>47, XXY</a:t>
            </a:r>
            <a:r>
              <a:rPr lang="en-CA"/>
              <a:t> </a:t>
            </a:r>
          </a:p>
        </p:txBody>
      </p:sp>
      <p:sp>
        <p:nvSpPr>
          <p:cNvPr id="10243" name="Rectangle 3"/>
          <p:cNvSpPr>
            <a:spLocks noGrp="1" noChangeArrowheads="1"/>
          </p:cNvSpPr>
          <p:nvPr>
            <p:ph type="body" sz="half" idx="1"/>
          </p:nvPr>
        </p:nvSpPr>
        <p:spPr>
          <a:xfrm>
            <a:off x="228600" y="1524000"/>
            <a:ext cx="4267200" cy="4572000"/>
          </a:xfrm>
        </p:spPr>
        <p:txBody>
          <a:bodyPr/>
          <a:lstStyle/>
          <a:p>
            <a:pPr>
              <a:lnSpc>
                <a:spcPct val="90000"/>
              </a:lnSpc>
              <a:buFontTx/>
              <a:buNone/>
            </a:pPr>
            <a:r>
              <a:rPr lang="en-US" sz="2400"/>
              <a:t>It is </a:t>
            </a:r>
            <a:r>
              <a:rPr lang="en-CA" sz="2400"/>
              <a:t>the most common</a:t>
            </a:r>
            <a:r>
              <a:rPr lang="en-US" sz="2400"/>
              <a:t> </a:t>
            </a:r>
            <a:r>
              <a:rPr lang="en-CA" sz="2400"/>
              <a:t>sex</a:t>
            </a:r>
            <a:r>
              <a:rPr lang="en-US" sz="2400"/>
              <a:t> </a:t>
            </a:r>
            <a:r>
              <a:rPr lang="en-CA" sz="2400"/>
              <a:t>chromosome</a:t>
            </a:r>
            <a:r>
              <a:rPr lang="en-US" sz="2400"/>
              <a:t> d</a:t>
            </a:r>
            <a:r>
              <a:rPr lang="en-CA" sz="2400"/>
              <a:t>isorder</a:t>
            </a:r>
            <a:r>
              <a:rPr lang="en-US" sz="2400"/>
              <a:t> </a:t>
            </a:r>
            <a:r>
              <a:rPr lang="en-CA" sz="2400"/>
              <a:t>and the second most common condition caused by the presence of extra chromosomes </a:t>
            </a:r>
            <a:endParaRPr lang="en-US" sz="2400"/>
          </a:p>
          <a:p>
            <a:pPr>
              <a:lnSpc>
                <a:spcPct val="90000"/>
              </a:lnSpc>
              <a:buFontTx/>
              <a:buNone/>
            </a:pPr>
            <a:r>
              <a:rPr lang="en-US" sz="2400"/>
              <a:t>Symptoms:</a:t>
            </a:r>
          </a:p>
          <a:p>
            <a:pPr>
              <a:lnSpc>
                <a:spcPct val="90000"/>
              </a:lnSpc>
              <a:buFontTx/>
              <a:buChar char="-"/>
            </a:pPr>
            <a:r>
              <a:rPr lang="en-US" sz="2400"/>
              <a:t>Language impairment</a:t>
            </a:r>
          </a:p>
          <a:p>
            <a:pPr>
              <a:lnSpc>
                <a:spcPct val="90000"/>
              </a:lnSpc>
              <a:buFontTx/>
              <a:buChar char="-"/>
            </a:pPr>
            <a:r>
              <a:rPr lang="en-US" sz="2400"/>
              <a:t>Lanky, youthful build or rounded body type</a:t>
            </a:r>
          </a:p>
          <a:p>
            <a:pPr>
              <a:lnSpc>
                <a:spcPct val="90000"/>
              </a:lnSpc>
              <a:buFontTx/>
              <a:buChar char="-"/>
            </a:pPr>
            <a:r>
              <a:rPr lang="en-US" sz="2400"/>
              <a:t>Low levels of Testosterone and small testicles / Infertile</a:t>
            </a:r>
            <a:endParaRPr lang="en-CA" sz="2400"/>
          </a:p>
        </p:txBody>
      </p:sp>
      <p:pic>
        <p:nvPicPr>
          <p:cNvPr id="10244" name="Picture 4"/>
          <p:cNvPicPr>
            <a:picLocks noGrp="1" noChangeAspect="1" noChangeArrowheads="1"/>
          </p:cNvPicPr>
          <p:nvPr>
            <p:ph type="clipArt" sz="half" idx="2"/>
          </p:nvPr>
        </p:nvPicPr>
        <p:blipFill>
          <a:blip r:embed="rId2" cstate="print"/>
          <a:srcRect/>
          <a:stretch>
            <a:fillRect/>
          </a:stretch>
        </p:blipFill>
        <p:spPr>
          <a:xfrm>
            <a:off x="4953000" y="1981200"/>
            <a:ext cx="3810000" cy="4114800"/>
          </a:xfrm>
        </p:spPr>
      </p:pic>
    </p:spTree>
  </p:cSld>
  <p:clrMapOvr>
    <a:masterClrMapping/>
  </p:clrMapOvr>
  <p:transition advTm="10454"/>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304800"/>
            <a:ext cx="7772400" cy="685800"/>
          </a:xfrm>
        </p:spPr>
        <p:txBody>
          <a:bodyPr/>
          <a:lstStyle/>
          <a:p>
            <a:r>
              <a:rPr lang="en-US" dirty="0"/>
              <a:t>Turner’s Syndrome (X)</a:t>
            </a:r>
            <a:endParaRPr lang="en-CA" dirty="0"/>
          </a:p>
        </p:txBody>
      </p:sp>
      <p:sp>
        <p:nvSpPr>
          <p:cNvPr id="9219" name="Rectangle 3"/>
          <p:cNvSpPr>
            <a:spLocks noGrp="1" noChangeArrowheads="1"/>
          </p:cNvSpPr>
          <p:nvPr>
            <p:ph type="body" sz="half" idx="1"/>
          </p:nvPr>
        </p:nvSpPr>
        <p:spPr>
          <a:xfrm>
            <a:off x="1066800" y="1066800"/>
            <a:ext cx="6934200" cy="5105400"/>
          </a:xfrm>
        </p:spPr>
        <p:txBody>
          <a:bodyPr/>
          <a:lstStyle/>
          <a:p>
            <a:pPr>
              <a:lnSpc>
                <a:spcPct val="90000"/>
              </a:lnSpc>
              <a:buFontTx/>
              <a:buNone/>
            </a:pPr>
            <a:r>
              <a:rPr lang="en-CA" sz="2800" dirty="0"/>
              <a:t>Common symptoms</a:t>
            </a:r>
            <a:r>
              <a:rPr lang="en-US" sz="2800" dirty="0"/>
              <a:t>:</a:t>
            </a:r>
            <a:endParaRPr lang="en-CA" sz="2800" dirty="0"/>
          </a:p>
          <a:p>
            <a:pPr>
              <a:lnSpc>
                <a:spcPct val="90000"/>
              </a:lnSpc>
            </a:pPr>
            <a:r>
              <a:rPr lang="en-CA" sz="2800" dirty="0"/>
              <a:t>Short stature</a:t>
            </a:r>
          </a:p>
          <a:p>
            <a:pPr>
              <a:lnSpc>
                <a:spcPct val="90000"/>
              </a:lnSpc>
            </a:pPr>
            <a:r>
              <a:rPr lang="en-CA" sz="2800" dirty="0"/>
              <a:t>swelling of the hands and feet</a:t>
            </a:r>
          </a:p>
          <a:p>
            <a:pPr>
              <a:lnSpc>
                <a:spcPct val="90000"/>
              </a:lnSpc>
            </a:pPr>
            <a:r>
              <a:rPr lang="en-CA" sz="2800" dirty="0"/>
              <a:t>Broad chest and widely spaced nipples</a:t>
            </a:r>
          </a:p>
          <a:p>
            <a:pPr>
              <a:lnSpc>
                <a:spcPct val="90000"/>
              </a:lnSpc>
            </a:pPr>
            <a:r>
              <a:rPr lang="en-CA" sz="2800" dirty="0"/>
              <a:t>Low hairline</a:t>
            </a:r>
          </a:p>
          <a:p>
            <a:pPr>
              <a:lnSpc>
                <a:spcPct val="90000"/>
              </a:lnSpc>
            </a:pPr>
            <a:r>
              <a:rPr lang="en-CA" sz="2800" dirty="0"/>
              <a:t>Low-set ears</a:t>
            </a:r>
          </a:p>
          <a:p>
            <a:pPr>
              <a:lnSpc>
                <a:spcPct val="90000"/>
              </a:lnSpc>
            </a:pPr>
            <a:r>
              <a:rPr lang="en-CA" sz="2800" dirty="0"/>
              <a:t>Reproductive sterility</a:t>
            </a:r>
            <a:endParaRPr lang="en-US" sz="2800" dirty="0"/>
          </a:p>
          <a:p>
            <a:pPr>
              <a:lnSpc>
                <a:spcPct val="90000"/>
              </a:lnSpc>
            </a:pPr>
            <a:r>
              <a:rPr lang="en-CA" sz="2800" dirty="0"/>
              <a:t>Increased weight, obesity </a:t>
            </a:r>
            <a:endParaRPr lang="en-US" sz="2800" dirty="0"/>
          </a:p>
          <a:p>
            <a:pPr>
              <a:lnSpc>
                <a:spcPct val="90000"/>
              </a:lnSpc>
            </a:pPr>
            <a:r>
              <a:rPr lang="en-CA" sz="2800" dirty="0"/>
              <a:t>Small fingernails</a:t>
            </a:r>
          </a:p>
          <a:p>
            <a:pPr>
              <a:lnSpc>
                <a:spcPct val="90000"/>
              </a:lnSpc>
            </a:pPr>
            <a:r>
              <a:rPr lang="en-CA" sz="2800" dirty="0"/>
              <a:t>Characteristic facial features</a:t>
            </a:r>
          </a:p>
          <a:p>
            <a:pPr>
              <a:lnSpc>
                <a:spcPct val="90000"/>
              </a:lnSpc>
            </a:pPr>
            <a:r>
              <a:rPr lang="en-CA" sz="2800" dirty="0"/>
              <a:t>Webbed neck</a:t>
            </a:r>
          </a:p>
        </p:txBody>
      </p:sp>
    </p:spTree>
  </p:cSld>
  <p:clrMapOvr>
    <a:masterClrMapping/>
  </p:clrMapOvr>
  <p:transition advTm="10797"/>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b="1" dirty="0" err="1">
                <a:solidFill>
                  <a:srgbClr val="1EB22C"/>
                </a:solidFill>
              </a:rPr>
              <a:t>Trisomy</a:t>
            </a:r>
            <a:r>
              <a:rPr lang="en-US" b="1" dirty="0">
                <a:solidFill>
                  <a:srgbClr val="1EB22C"/>
                </a:solidFill>
              </a:rPr>
              <a:t> </a:t>
            </a:r>
            <a:r>
              <a:rPr lang="en-US" b="1" dirty="0" smtClean="0">
                <a:solidFill>
                  <a:srgbClr val="1EB22C"/>
                </a:solidFill>
              </a:rPr>
              <a:t>13, 18 and 23</a:t>
            </a:r>
            <a:endParaRPr lang="en-US" dirty="0"/>
          </a:p>
        </p:txBody>
      </p:sp>
      <p:sp>
        <p:nvSpPr>
          <p:cNvPr id="4" name="Subtitle 3"/>
          <p:cNvSpPr>
            <a:spLocks noGrp="1"/>
          </p:cNvSpPr>
          <p:nvPr>
            <p:ph type="subTitle" sz="quarter" idx="1"/>
          </p:nvPr>
        </p:nvSpPr>
        <p:spPr/>
        <p:txBody>
          <a:bodyPr/>
          <a:lstStyle/>
          <a:p>
            <a:endParaRPr lang="en-US"/>
          </a:p>
        </p:txBody>
      </p:sp>
    </p:spTree>
  </p:cSld>
  <p:clrMapOvr>
    <a:masterClrMapping/>
  </p:clrMapOvr>
  <p:transition advTm="3422"/>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2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381000"/>
            <a:ext cx="8077200" cy="5632311"/>
          </a:xfrm>
          <a:prstGeom prst="rect">
            <a:avLst/>
          </a:prstGeom>
        </p:spPr>
        <p:txBody>
          <a:bodyPr wrap="square">
            <a:spAutoFit/>
          </a:bodyPr>
          <a:lstStyle/>
          <a:p>
            <a:r>
              <a:rPr lang="en-US" sz="3600" dirty="0" smtClean="0"/>
              <a:t>A healthy egg or sperm cell contains 23 individual chromosomes - one to contribute to each of the 23 pairs of chromosomes needed to form a healthy, 46 chromosome cell. However, sometimes egg and sperm cells are left with 24 (or more) chromosomes. It is the joining of these egg or sperm cells that eventually cause a </a:t>
            </a:r>
            <a:r>
              <a:rPr lang="en-US" sz="3600" dirty="0" err="1" smtClean="0"/>
              <a:t>trisomy</a:t>
            </a:r>
            <a:r>
              <a:rPr lang="en-US" sz="3600" dirty="0" smtClean="0"/>
              <a:t> fetus to be formed.</a:t>
            </a:r>
            <a:endParaRPr lang="en-US" sz="3600" dirty="0"/>
          </a:p>
        </p:txBody>
      </p:sp>
    </p:spTree>
  </p:cSld>
  <p:clrMapOvr>
    <a:masterClrMapping/>
  </p:clrMapOvr>
  <p:transition advTm="10891"/>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685800"/>
            <a:ext cx="8229600" cy="1173163"/>
          </a:xfrm>
        </p:spPr>
        <p:txBody>
          <a:bodyPr/>
          <a:lstStyle/>
          <a:p>
            <a:r>
              <a:rPr lang="en-US" sz="4000" dirty="0" err="1" smtClean="0">
                <a:solidFill>
                  <a:srgbClr val="FF0066"/>
                </a:solidFill>
              </a:rPr>
              <a:t>Trisomy</a:t>
            </a:r>
            <a:r>
              <a:rPr lang="en-US" sz="4000" dirty="0" smtClean="0">
                <a:solidFill>
                  <a:srgbClr val="FF0066"/>
                </a:solidFill>
              </a:rPr>
              <a:t> 18 – Edward Syndrome</a:t>
            </a:r>
            <a:endParaRPr lang="en-US" sz="4000" dirty="0"/>
          </a:p>
        </p:txBody>
      </p:sp>
      <p:sp>
        <p:nvSpPr>
          <p:cNvPr id="9219" name="Rectangle 3"/>
          <p:cNvSpPr>
            <a:spLocks noGrp="1" noChangeArrowheads="1"/>
          </p:cNvSpPr>
          <p:nvPr>
            <p:ph type="body" idx="1"/>
          </p:nvPr>
        </p:nvSpPr>
        <p:spPr>
          <a:xfrm>
            <a:off x="381000" y="2667000"/>
            <a:ext cx="8229600" cy="2209800"/>
          </a:xfrm>
        </p:spPr>
        <p:txBody>
          <a:bodyPr/>
          <a:lstStyle/>
          <a:p>
            <a:pPr>
              <a:lnSpc>
                <a:spcPct val="80000"/>
              </a:lnSpc>
            </a:pPr>
            <a:r>
              <a:rPr lang="en-US" dirty="0" smtClean="0"/>
              <a:t>Because </a:t>
            </a:r>
            <a:r>
              <a:rPr lang="en-US" dirty="0" err="1" smtClean="0"/>
              <a:t>Trisomy</a:t>
            </a:r>
            <a:r>
              <a:rPr lang="en-US" dirty="0" smtClean="0"/>
              <a:t> </a:t>
            </a:r>
            <a:r>
              <a:rPr lang="en-US" dirty="0"/>
              <a:t>18 is caused by non-disjunction, it cannot be passed on to future </a:t>
            </a:r>
            <a:r>
              <a:rPr lang="en-US" dirty="0" smtClean="0"/>
              <a:t>generations</a:t>
            </a:r>
            <a:r>
              <a:rPr lang="en-US" dirty="0"/>
              <a:t>. </a:t>
            </a:r>
            <a:endParaRPr lang="en-US" dirty="0" smtClean="0"/>
          </a:p>
          <a:p>
            <a:pPr>
              <a:lnSpc>
                <a:spcPct val="80000"/>
              </a:lnSpc>
            </a:pPr>
            <a:endParaRPr lang="en-US" dirty="0" smtClean="0"/>
          </a:p>
          <a:p>
            <a:pPr>
              <a:lnSpc>
                <a:spcPct val="80000"/>
              </a:lnSpc>
            </a:pPr>
            <a:r>
              <a:rPr lang="en-US" dirty="0" smtClean="0"/>
              <a:t>In </a:t>
            </a:r>
            <a:r>
              <a:rPr lang="en-US" dirty="0"/>
              <a:t>addition, babies diagnosed with Edwards syndrome rarely  live past 5-6 days; fetuses identified with </a:t>
            </a:r>
            <a:r>
              <a:rPr lang="en-US" dirty="0" err="1"/>
              <a:t>Trisomy</a:t>
            </a:r>
            <a:r>
              <a:rPr lang="en-US" dirty="0"/>
              <a:t> 18 are often miscarried or aborted.</a:t>
            </a:r>
          </a:p>
        </p:txBody>
      </p:sp>
    </p:spTree>
  </p:cSld>
  <p:clrMapOvr>
    <a:masterClrMapping/>
  </p:clrMapOvr>
  <p:transition advTm="10718">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dirty="0">
                <a:solidFill>
                  <a:srgbClr val="FF0066"/>
                </a:solidFill>
              </a:rPr>
              <a:t>How Is it Diagnosed?</a:t>
            </a:r>
          </a:p>
        </p:txBody>
      </p:sp>
      <p:sp>
        <p:nvSpPr>
          <p:cNvPr id="19459" name="Rectangle 3"/>
          <p:cNvSpPr>
            <a:spLocks noGrp="1" noChangeArrowheads="1"/>
          </p:cNvSpPr>
          <p:nvPr>
            <p:ph type="body" idx="1"/>
          </p:nvPr>
        </p:nvSpPr>
        <p:spPr/>
        <p:txBody>
          <a:bodyPr/>
          <a:lstStyle/>
          <a:p>
            <a:pPr>
              <a:lnSpc>
                <a:spcPct val="80000"/>
              </a:lnSpc>
            </a:pPr>
            <a:r>
              <a:rPr lang="en-US" dirty="0"/>
              <a:t>Edwards' syndrome at birth may be diagnosed by the physical abnormalities characteristic to the syndrome. </a:t>
            </a:r>
            <a:endParaRPr lang="en-US" dirty="0" smtClean="0"/>
          </a:p>
          <a:p>
            <a:pPr>
              <a:lnSpc>
                <a:spcPct val="80000"/>
              </a:lnSpc>
            </a:pPr>
            <a:r>
              <a:rPr lang="en-US" dirty="0" smtClean="0"/>
              <a:t>In </a:t>
            </a:r>
            <a:r>
              <a:rPr lang="en-US" dirty="0"/>
              <a:t>addition, physical examination of the infant may show arched type fingerprint patterns and </a:t>
            </a:r>
            <a:r>
              <a:rPr lang="en-US" dirty="0" err="1"/>
              <a:t>xrays</a:t>
            </a:r>
            <a:r>
              <a:rPr lang="en-US" dirty="0"/>
              <a:t> may reveal a short breast bone. </a:t>
            </a:r>
            <a:endParaRPr lang="en-US" dirty="0" smtClean="0"/>
          </a:p>
          <a:p>
            <a:pPr>
              <a:lnSpc>
                <a:spcPct val="80000"/>
              </a:lnSpc>
            </a:pPr>
            <a:r>
              <a:rPr lang="en-US" dirty="0" smtClean="0"/>
              <a:t>Definitive </a:t>
            </a:r>
            <a:r>
              <a:rPr lang="en-US" dirty="0"/>
              <a:t>diagnosis is achieved through </a:t>
            </a:r>
            <a:r>
              <a:rPr lang="en-US" dirty="0" err="1"/>
              <a:t>karyotyping</a:t>
            </a:r>
            <a:r>
              <a:rPr lang="en-US" dirty="0"/>
              <a:t>, which involves drawing the baby's blood for a microscopic examination of the chromosomes. </a:t>
            </a:r>
          </a:p>
          <a:p>
            <a:pPr>
              <a:lnSpc>
                <a:spcPct val="80000"/>
              </a:lnSpc>
            </a:pPr>
            <a:endParaRPr lang="en-US" dirty="0"/>
          </a:p>
        </p:txBody>
      </p:sp>
    </p:spTree>
  </p:cSld>
  <p:clrMapOvr>
    <a:masterClrMapping/>
  </p:clrMapOvr>
  <p:transition advTm="10797">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66"/>
                </a:solidFill>
              </a:rPr>
              <a:t>How Is it Diagnosed?</a:t>
            </a:r>
            <a:endParaRPr lang="en-US" dirty="0"/>
          </a:p>
        </p:txBody>
      </p:sp>
      <p:sp>
        <p:nvSpPr>
          <p:cNvPr id="3" name="Content Placeholder 2"/>
          <p:cNvSpPr>
            <a:spLocks noGrp="1"/>
          </p:cNvSpPr>
          <p:nvPr>
            <p:ph idx="1"/>
          </p:nvPr>
        </p:nvSpPr>
        <p:spPr/>
        <p:txBody>
          <a:bodyPr/>
          <a:lstStyle/>
          <a:p>
            <a:pPr>
              <a:lnSpc>
                <a:spcPct val="80000"/>
              </a:lnSpc>
            </a:pPr>
            <a:r>
              <a:rPr lang="en-US" dirty="0" smtClean="0"/>
              <a:t>Edwards' syndrome can be detected before birth. If a pregnant woman is older than 35, has a family history of genetic abnormalities, has previously conceived a child with a genetic abnormality, or has suffered earlier miscarriages, she may undergo tests to determine whether her child carries genetic abnormalities. Potential tests include maternal serum alpha-fetal protein analysis or screening, </a:t>
            </a:r>
            <a:r>
              <a:rPr lang="en-US" dirty="0" err="1" smtClean="0"/>
              <a:t>ultrasonography</a:t>
            </a:r>
            <a:r>
              <a:rPr lang="en-US" dirty="0" smtClean="0"/>
              <a:t>, amniocentesis, and chorionic </a:t>
            </a:r>
            <a:r>
              <a:rPr lang="en-US" dirty="0" err="1" smtClean="0"/>
              <a:t>villus</a:t>
            </a:r>
            <a:r>
              <a:rPr lang="en-US" dirty="0" smtClean="0"/>
              <a:t> </a:t>
            </a:r>
            <a:r>
              <a:rPr lang="en-US" dirty="0" err="1" smtClean="0"/>
              <a:t>sampliing</a:t>
            </a:r>
            <a:r>
              <a:rPr lang="en-US" dirty="0" smtClean="0"/>
              <a:t>.</a:t>
            </a:r>
          </a:p>
          <a:p>
            <a:pPr>
              <a:lnSpc>
                <a:spcPct val="80000"/>
              </a:lnSpc>
              <a:buNone/>
            </a:pPr>
            <a:endParaRPr lang="en-US" dirty="0" smtClean="0"/>
          </a:p>
        </p:txBody>
      </p:sp>
    </p:spTree>
  </p:cSld>
  <p:clrMapOvr>
    <a:masterClrMapping/>
  </p:clrMapOvr>
  <p:transition advTm="10812"/>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0.6|1.5"/>
</p:tagLst>
</file>

<file path=ppt/tags/tag2.xml><?xml version="1.0" encoding="utf-8"?>
<p:tagLst xmlns:a="http://schemas.openxmlformats.org/drawingml/2006/main" xmlns:r="http://schemas.openxmlformats.org/officeDocument/2006/relationships" xmlns:p="http://schemas.openxmlformats.org/presentationml/2006/main">
  <p:tag name="TIMING" val="|1.1|1.9|2.9"/>
</p:tagLst>
</file>

<file path=ppt/tags/tag3.xml><?xml version="1.0" encoding="utf-8"?>
<p:tagLst xmlns:a="http://schemas.openxmlformats.org/drawingml/2006/main" xmlns:r="http://schemas.openxmlformats.org/officeDocument/2006/relationships" xmlns:p="http://schemas.openxmlformats.org/presentationml/2006/main">
  <p:tag name="TIMING" val="|1.8|1.3|2.3|2.2|2.8|2|1.8|2.3"/>
</p:tagLst>
</file>

<file path=ppt/tags/tag4.xml><?xml version="1.0" encoding="utf-8"?>
<p:tagLst xmlns:a="http://schemas.openxmlformats.org/drawingml/2006/main" xmlns:r="http://schemas.openxmlformats.org/officeDocument/2006/relationships" xmlns:p="http://schemas.openxmlformats.org/presentationml/2006/main">
  <p:tag name="TIMING" val="|1.6|1.6|1.8|1.1|1.1|1.8"/>
</p:tagLst>
</file>

<file path=ppt/tags/tag5.xml><?xml version="1.0" encoding="utf-8"?>
<p:tagLst xmlns:a="http://schemas.openxmlformats.org/drawingml/2006/main" xmlns:r="http://schemas.openxmlformats.org/officeDocument/2006/relationships" xmlns:p="http://schemas.openxmlformats.org/presentationml/2006/main">
  <p:tag name="TIMING" val="|1.5|2|1.9"/>
</p:tagLst>
</file>

<file path=ppt/theme/theme1.xml><?xml version="1.0" encoding="utf-8"?>
<a:theme xmlns:a="http://schemas.openxmlformats.org/drawingml/2006/main" name="Digital Dots">
  <a:themeElements>
    <a:clrScheme name="Digital Dot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fontScheme name="Digital Do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igital Dots 1">
        <a:dk1>
          <a:srgbClr val="00008A"/>
        </a:dk1>
        <a:lt1>
          <a:srgbClr val="FFFFFF"/>
        </a:lt1>
        <a:dk2>
          <a:srgbClr val="000099"/>
        </a:dk2>
        <a:lt2>
          <a:srgbClr val="FFFFFF"/>
        </a:lt2>
        <a:accent1>
          <a:srgbClr val="0099FF"/>
        </a:accent1>
        <a:accent2>
          <a:srgbClr val="00007A"/>
        </a:accent2>
        <a:accent3>
          <a:srgbClr val="AAAACA"/>
        </a:accent3>
        <a:accent4>
          <a:srgbClr val="DADADA"/>
        </a:accent4>
        <a:accent5>
          <a:srgbClr val="AACAFF"/>
        </a:accent5>
        <a:accent6>
          <a:srgbClr val="00006E"/>
        </a:accent6>
        <a:hlink>
          <a:srgbClr val="EAEAEA"/>
        </a:hlink>
        <a:folHlink>
          <a:srgbClr val="FFCC00"/>
        </a:folHlink>
      </a:clrScheme>
      <a:clrMap bg1="dk2" tx1="lt1" bg2="dk1" tx2="lt2" accent1="accent1" accent2="accent2" accent3="accent3" accent4="accent4" accent5="accent5" accent6="accent6" hlink="hlink" folHlink="folHlink"/>
    </a:extraClrScheme>
    <a:extraClrScheme>
      <a:clrScheme name="Digital Dot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clrMap bg1="dk2" tx1="lt1" bg2="dk1" tx2="lt2" accent1="accent1" accent2="accent2" accent3="accent3" accent4="accent4" accent5="accent5" accent6="accent6" hlink="hlink" folHlink="folHlink"/>
    </a:extraClrScheme>
    <a:extraClrScheme>
      <a:clrScheme name="Digital Dots 3">
        <a:dk1>
          <a:srgbClr val="700000"/>
        </a:dk1>
        <a:lt1>
          <a:srgbClr val="FFFFFF"/>
        </a:lt1>
        <a:dk2>
          <a:srgbClr val="800000"/>
        </a:dk2>
        <a:lt2>
          <a:srgbClr val="FFFFCC"/>
        </a:lt2>
        <a:accent1>
          <a:srgbClr val="BE7960"/>
        </a:accent1>
        <a:accent2>
          <a:srgbClr val="600000"/>
        </a:accent2>
        <a:accent3>
          <a:srgbClr val="C0AAAA"/>
        </a:accent3>
        <a:accent4>
          <a:srgbClr val="DADADA"/>
        </a:accent4>
        <a:accent5>
          <a:srgbClr val="DBBEB6"/>
        </a:accent5>
        <a:accent6>
          <a:srgbClr val="560000"/>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gital Dots 4">
        <a:dk1>
          <a:srgbClr val="000000"/>
        </a:dk1>
        <a:lt1>
          <a:srgbClr val="FDEB9D"/>
        </a:lt1>
        <a:dk2>
          <a:srgbClr val="000000"/>
        </a:dk2>
        <a:lt2>
          <a:srgbClr val="E0CE82"/>
        </a:lt2>
        <a:accent1>
          <a:srgbClr val="EAEAEA"/>
        </a:accent1>
        <a:accent2>
          <a:srgbClr val="C2B476"/>
        </a:accent2>
        <a:accent3>
          <a:srgbClr val="FEF3CC"/>
        </a:accent3>
        <a:accent4>
          <a:srgbClr val="000000"/>
        </a:accent4>
        <a:accent5>
          <a:srgbClr val="F3F3F3"/>
        </a:accent5>
        <a:accent6>
          <a:srgbClr val="B0A36A"/>
        </a:accent6>
        <a:hlink>
          <a:srgbClr val="A47900"/>
        </a:hlink>
        <a:folHlink>
          <a:srgbClr val="8C8900"/>
        </a:folHlink>
      </a:clrScheme>
      <a:clrMap bg1="lt1" tx1="dk1" bg2="lt2" tx2="dk2" accent1="accent1" accent2="accent2" accent3="accent3" accent4="accent4" accent5="accent5" accent6="accent6" hlink="hlink" folHlink="folHlink"/>
    </a:extraClrScheme>
    <a:extraClrScheme>
      <a:clrScheme name="Digital Dots 5">
        <a:dk1>
          <a:srgbClr val="5B5E52"/>
        </a:dk1>
        <a:lt1>
          <a:srgbClr val="FFFFFF"/>
        </a:lt1>
        <a:dk2>
          <a:srgbClr val="686B5D"/>
        </a:dk2>
        <a:lt2>
          <a:srgbClr val="CCD5C7"/>
        </a:lt2>
        <a:accent1>
          <a:srgbClr val="809EA8"/>
        </a:accent1>
        <a:accent2>
          <a:srgbClr val="4F5147"/>
        </a:accent2>
        <a:accent3>
          <a:srgbClr val="B9BAB6"/>
        </a:accent3>
        <a:accent4>
          <a:srgbClr val="DADADA"/>
        </a:accent4>
        <a:accent5>
          <a:srgbClr val="C0CCD1"/>
        </a:accent5>
        <a:accent6>
          <a:srgbClr val="47493F"/>
        </a:accent6>
        <a:hlink>
          <a:srgbClr val="AAA854"/>
        </a:hlink>
        <a:folHlink>
          <a:srgbClr val="E1D09F"/>
        </a:folHlink>
      </a:clrScheme>
      <a:clrMap bg1="dk2" tx1="lt1" bg2="dk1" tx2="lt2" accent1="accent1" accent2="accent2" accent3="accent3" accent4="accent4" accent5="accent5" accent6="accent6" hlink="hlink" folHlink="folHlink"/>
    </a:extraClrScheme>
    <a:extraClrScheme>
      <a:clrScheme name="Digital Dots 6">
        <a:dk1>
          <a:srgbClr val="46532B"/>
        </a:dk1>
        <a:lt1>
          <a:srgbClr val="FFFFFF"/>
        </a:lt1>
        <a:dk2>
          <a:srgbClr val="4E5D31"/>
        </a:dk2>
        <a:lt2>
          <a:srgbClr val="FFFFCC"/>
        </a:lt2>
        <a:accent1>
          <a:srgbClr val="8F8C00"/>
        </a:accent1>
        <a:accent2>
          <a:srgbClr val="424F29"/>
        </a:accent2>
        <a:accent3>
          <a:srgbClr val="B2B6AD"/>
        </a:accent3>
        <a:accent4>
          <a:srgbClr val="DADADA"/>
        </a:accent4>
        <a:accent5>
          <a:srgbClr val="C6C5AA"/>
        </a:accent5>
        <a:accent6>
          <a:srgbClr val="3B4724"/>
        </a:accent6>
        <a:hlink>
          <a:srgbClr val="33CC33"/>
        </a:hlink>
        <a:folHlink>
          <a:srgbClr val="00A1B2"/>
        </a:folHlink>
      </a:clrScheme>
      <a:clrMap bg1="dk2" tx1="lt1" bg2="dk1" tx2="lt2" accent1="accent1" accent2="accent2" accent3="accent3" accent4="accent4" accent5="accent5" accent6="accent6" hlink="hlink" folHlink="folHlink"/>
    </a:extraClrScheme>
    <a:extraClrScheme>
      <a:clrScheme name="Digital Dots 7">
        <a:dk1>
          <a:srgbClr val="007673"/>
        </a:dk1>
        <a:lt1>
          <a:srgbClr val="FFFFFF"/>
        </a:lt1>
        <a:dk2>
          <a:srgbClr val="008080"/>
        </a:dk2>
        <a:lt2>
          <a:srgbClr val="FFFF99"/>
        </a:lt2>
        <a:accent1>
          <a:srgbClr val="33CCCC"/>
        </a:accent1>
        <a:accent2>
          <a:srgbClr val="006462"/>
        </a:accent2>
        <a:accent3>
          <a:srgbClr val="AAC0C0"/>
        </a:accent3>
        <a:accent4>
          <a:srgbClr val="DADADA"/>
        </a:accent4>
        <a:accent5>
          <a:srgbClr val="ADE2E2"/>
        </a:accent5>
        <a:accent6>
          <a:srgbClr val="005A58"/>
        </a:accent6>
        <a:hlink>
          <a:srgbClr val="FFCC00"/>
        </a:hlink>
        <a:folHlink>
          <a:srgbClr val="CC3300"/>
        </a:folHlink>
      </a:clrScheme>
      <a:clrMap bg1="dk2" tx1="lt1" bg2="dk1" tx2="lt2" accent1="accent1" accent2="accent2" accent3="accent3" accent4="accent4" accent5="accent5" accent6="accent6" hlink="hlink" folHlink="folHlink"/>
    </a:extraClrScheme>
    <a:extraClrScheme>
      <a:clrScheme name="Digital Dots 8">
        <a:dk1>
          <a:srgbClr val="000000"/>
        </a:dk1>
        <a:lt1>
          <a:srgbClr val="E6F8F4"/>
        </a:lt1>
        <a:dk2>
          <a:srgbClr val="000000"/>
        </a:dk2>
        <a:lt2>
          <a:srgbClr val="C5DBD6"/>
        </a:lt2>
        <a:accent1>
          <a:srgbClr val="CCFF99"/>
        </a:accent1>
        <a:accent2>
          <a:srgbClr val="ACBAB7"/>
        </a:accent2>
        <a:accent3>
          <a:srgbClr val="F0FBF8"/>
        </a:accent3>
        <a:accent4>
          <a:srgbClr val="000000"/>
        </a:accent4>
        <a:accent5>
          <a:srgbClr val="E2FFCA"/>
        </a:accent5>
        <a:accent6>
          <a:srgbClr val="9BA8A6"/>
        </a:accent6>
        <a:hlink>
          <a:srgbClr val="008080"/>
        </a:hlink>
        <a:folHlink>
          <a:srgbClr val="0066CC"/>
        </a:folHlink>
      </a:clrScheme>
      <a:clrMap bg1="lt1" tx1="dk1" bg2="lt2" tx2="dk2" accent1="accent1" accent2="accent2" accent3="accent3" accent4="accent4" accent5="accent5" accent6="accent6" hlink="hlink" folHlink="folHlink"/>
    </a:extraClrScheme>
    <a:extraClrScheme>
      <a:clrScheme name="Digital Dots 9">
        <a:dk1>
          <a:srgbClr val="000000"/>
        </a:dk1>
        <a:lt1>
          <a:srgbClr val="EAEAEA"/>
        </a:lt1>
        <a:dk2>
          <a:srgbClr val="000000"/>
        </a:dk2>
        <a:lt2>
          <a:srgbClr val="D1D1D1"/>
        </a:lt2>
        <a:accent1>
          <a:srgbClr val="CCECFF"/>
        </a:accent1>
        <a:accent2>
          <a:srgbClr val="B2B2B2"/>
        </a:accent2>
        <a:accent3>
          <a:srgbClr val="F3F3F3"/>
        </a:accent3>
        <a:accent4>
          <a:srgbClr val="000000"/>
        </a:accent4>
        <a:accent5>
          <a:srgbClr val="E2F4FF"/>
        </a:accent5>
        <a:accent6>
          <a:srgbClr val="A1A1A1"/>
        </a:accent6>
        <a:hlink>
          <a:srgbClr val="7200E4"/>
        </a:hlink>
        <a:folHlink>
          <a:srgbClr val="0033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Digital Dots</Template>
  <TotalTime>0</TotalTime>
  <Words>812</Words>
  <Application>Microsoft Office PowerPoint</Application>
  <PresentationFormat>On-screen Show (4:3)</PresentationFormat>
  <Paragraphs>99</Paragraphs>
  <Slides>20</Slides>
  <Notes>2</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Digital Dots</vt:lpstr>
      <vt:lpstr>Human chromosomes</vt:lpstr>
      <vt:lpstr>AN EXTRA COPY OF CHROMOSOME 21 CAUSES DOWN SYNDROME</vt:lpstr>
      <vt:lpstr>Klinefelter's syndrome, 47, XXY </vt:lpstr>
      <vt:lpstr>Turner’s Syndrome (X)</vt:lpstr>
      <vt:lpstr>Trisomy 13, 18 and 23</vt:lpstr>
      <vt:lpstr>PowerPoint Presentation</vt:lpstr>
      <vt:lpstr>Trisomy 18 – Edward Syndrome</vt:lpstr>
      <vt:lpstr>How Is it Diagnosed?</vt:lpstr>
      <vt:lpstr>How Is it Diagnosed?</vt:lpstr>
      <vt:lpstr>How Is it Treated? </vt:lpstr>
      <vt:lpstr>Patau Syndrome</vt:lpstr>
      <vt:lpstr>Description</vt:lpstr>
      <vt:lpstr>Common Problems</vt:lpstr>
      <vt:lpstr>Common Problems cont.</vt:lpstr>
      <vt:lpstr>Treatment</vt:lpstr>
      <vt:lpstr>What is Triple X syndrome?</vt:lpstr>
      <vt:lpstr>PowerPoint Presentation</vt:lpstr>
      <vt:lpstr>Symptoms</vt:lpstr>
      <vt:lpstr>Treatments</vt:lpstr>
      <vt:lpstr>Treatments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Trisomy 18 or Edward's Syndrome</dc:title>
  <dc:creator>Joy M. Scharfstein</dc:creator>
  <cp:lastModifiedBy>Harris, Christine</cp:lastModifiedBy>
  <cp:revision>27</cp:revision>
  <dcterms:created xsi:type="dcterms:W3CDTF">2009-11-12T23:15:25Z</dcterms:created>
  <dcterms:modified xsi:type="dcterms:W3CDTF">2017-02-27T14:16:15Z</dcterms:modified>
</cp:coreProperties>
</file>