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1" r:id="rId25"/>
    <p:sldId id="279" r:id="rId26"/>
    <p:sldId id="280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12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9134C69-0AD1-40D8-AB55-A5CE651B71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1" grpId="0"/>
      <p:bldP spid="5132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13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513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13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A4E12A-AD49-4151-A5E7-72048ED9785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7B8130-AD55-497D-A060-F4891CFBB91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E71F3A7-85A5-41F1-AC60-BCA912A2179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781EC2-CC36-411B-A43F-B0B28AB9EF6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A3AC52-3FD1-4D53-A14A-7FA88D3E43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29FA40-F8BB-4D77-BF72-F42E3D1A80F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88C1CD-A19A-491E-A71A-C9BC2C27891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55A95E-AE71-4EB2-84EF-5AC7B714E36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7A6254-A740-4412-8AD0-02A926A4366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AFAA71-AF64-47D2-BE76-9BCBD860FF7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9B5FBB9A-ABF7-435A-B39F-571DC7C41C7F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410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9" grpId="0"/>
      <p:bldP spid="4111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1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1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1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1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1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LBJ</a:t>
            </a:r>
            <a:br>
              <a:rPr lang="en-US"/>
            </a:br>
            <a:r>
              <a:rPr lang="en-US"/>
              <a:t>1945 and Beyond-4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Vietnam</a:t>
            </a:r>
          </a:p>
          <a:p>
            <a:r>
              <a:rPr lang="en-US"/>
              <a:t>Civil Rights</a:t>
            </a:r>
          </a:p>
          <a:p>
            <a:r>
              <a:rPr lang="en-US"/>
              <a:t>and more!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Vietnam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By 1953, the U.S. was paying for 80% of the French war costs</a:t>
            </a:r>
          </a:p>
          <a:p>
            <a:r>
              <a:rPr lang="en-US"/>
              <a:t>They gave up in 1953 (Dien Bien Phu)</a:t>
            </a:r>
          </a:p>
          <a:p>
            <a:r>
              <a:rPr lang="en-US"/>
              <a:t>Geneva Accords:  Vietnam  divided at 17</a:t>
            </a:r>
            <a:r>
              <a:rPr lang="en-US" baseline="30000"/>
              <a:t>th</a:t>
            </a:r>
            <a:r>
              <a:rPr lang="en-US"/>
              <a:t> // </a:t>
            </a:r>
          </a:p>
          <a:p>
            <a:r>
              <a:rPr lang="en-US"/>
              <a:t>The North (Ho Chi Minh) supported by Soviets</a:t>
            </a:r>
          </a:p>
          <a:p>
            <a:r>
              <a:rPr lang="en-US"/>
              <a:t>The South supported by U.S. (Ngo Dinh Diem)</a:t>
            </a:r>
          </a:p>
          <a:p>
            <a:r>
              <a:rPr lang="en-US"/>
              <a:t>Elections for all scheduled for 1956 then was to be reunited</a:t>
            </a: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1956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South (U.S.) refused to have elections…Ho Chi Minh would have won (Containment now the Domino Theory in Vietnam:  If we allowed one country in SE Asia to fall to Communism, the rest would fall too…Like Dominos)</a:t>
            </a:r>
          </a:p>
          <a:p>
            <a:endParaRPr lang="en-US"/>
          </a:p>
          <a:p>
            <a:r>
              <a:rPr lang="en-US"/>
              <a:t>Ngo Dinh Diem began to persecute Ho’s followers in the South…to Vietnam War</a:t>
            </a: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 Chi Minh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Army:  the Vietminh (also political party)</a:t>
            </a:r>
          </a:p>
          <a:p>
            <a:r>
              <a:rPr lang="en-US"/>
              <a:t>Viet Cong:  South Vietnamese who supported Ho Chi Minh</a:t>
            </a:r>
          </a:p>
          <a:p>
            <a:r>
              <a:rPr lang="en-US"/>
              <a:t>NLF</a:t>
            </a:r>
          </a:p>
          <a:p>
            <a:endParaRPr lang="en-US"/>
          </a:p>
          <a:p>
            <a:r>
              <a:rPr lang="en-US"/>
              <a:t>Ngo Dinh Diem began to persecute Buddhist monks (he was Catholic)</a:t>
            </a:r>
          </a:p>
          <a:p>
            <a:r>
              <a:rPr lang="en-US"/>
              <a:t>They protested by lighting themselves on fire! </a:t>
            </a: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Religious persecution in Vietnam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issue with the monks embarrassed the Kennedy administration</a:t>
            </a:r>
          </a:p>
          <a:p>
            <a:r>
              <a:rPr lang="en-US"/>
              <a:t>Ngo told to stop</a:t>
            </a:r>
          </a:p>
          <a:p>
            <a:r>
              <a:rPr lang="en-US"/>
              <a:t>Persecution continued</a:t>
            </a:r>
          </a:p>
          <a:p>
            <a:r>
              <a:rPr lang="en-US"/>
              <a:t>Ngo assassinated by his own generals (U.S. government was not surprised)</a:t>
            </a:r>
          </a:p>
          <a:p>
            <a:r>
              <a:rPr lang="en-US"/>
              <a:t>Then U.S. supported one strongman after another</a:t>
            </a:r>
          </a:p>
          <a:p>
            <a:endParaRPr lang="en-US"/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Vietnam and Kennedy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While Kennedy was in office, U.S. troops went from 685 to 16,000 (first in were the elite Green Berets) </a:t>
            </a:r>
          </a:p>
          <a:p>
            <a:endParaRPr lang="en-US"/>
          </a:p>
          <a:p>
            <a:r>
              <a:rPr lang="en-US"/>
              <a:t>We were only supposed to be supporting South Vietnamese Troops</a:t>
            </a:r>
          </a:p>
          <a:p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LBJ in Vietnam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LBJ was convinced by American Generals that if given the proper troops and weapons, U.S. could end it easily</a:t>
            </a:r>
          </a:p>
          <a:p>
            <a:endParaRPr lang="en-US"/>
          </a:p>
          <a:p>
            <a:r>
              <a:rPr lang="en-US"/>
              <a:t>We COULD defeat the North Vietnamese Army but the Viet Cong will kick our butts!</a:t>
            </a: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LBJ and Vietnam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Johnson went to congress and claimed that the North Vietnamese sunk two American Ships in the Gulf of Tonkin …unprovoked  (was not true)</a:t>
            </a:r>
          </a:p>
          <a:p>
            <a:endParaRPr lang="en-US"/>
          </a:p>
          <a:p>
            <a:r>
              <a:rPr lang="en-US"/>
              <a:t>Congress passed the Tonkin Gulf Resolution:  authorized the President to do what was necessary to protect South Vietnam</a:t>
            </a: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Vietnam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1967…558,000 American soldiers in Vietnam</a:t>
            </a:r>
          </a:p>
          <a:p>
            <a:r>
              <a:rPr lang="en-US"/>
              <a:t>LBJ’s plan:  </a:t>
            </a:r>
            <a:r>
              <a:rPr lang="en-US" u="sng"/>
              <a:t>Pacification</a:t>
            </a:r>
            <a:r>
              <a:rPr lang="en-US"/>
              <a:t>:  to win the hearts and minds of the Vietnamese people with democracy</a:t>
            </a:r>
          </a:p>
          <a:p>
            <a:r>
              <a:rPr lang="en-US"/>
              <a:t>Napalm</a:t>
            </a:r>
          </a:p>
          <a:p>
            <a:r>
              <a:rPr lang="en-US"/>
              <a:t>BUT the governments we supported in Vietnam were NOT democratic…Harsh, corrupt</a:t>
            </a:r>
          </a:p>
          <a:p>
            <a:r>
              <a:rPr lang="en-US"/>
              <a:t>By 1965 General Van Thieu</a:t>
            </a: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Vietnam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More and more anti-war protests, riots</a:t>
            </a:r>
          </a:p>
          <a:p>
            <a:r>
              <a:rPr lang="en-US" sz="2800"/>
              <a:t>Largest anti-war group = SDS (Students for a Democratic Society)</a:t>
            </a:r>
          </a:p>
          <a:p>
            <a:r>
              <a:rPr lang="en-US" sz="2800"/>
              <a:t>Led by Tom Hayden (U of M)</a:t>
            </a:r>
          </a:p>
          <a:p>
            <a:r>
              <a:rPr lang="en-US" sz="2800"/>
              <a:t>Wrote the </a:t>
            </a:r>
            <a:r>
              <a:rPr lang="en-US" sz="2800" u="sng"/>
              <a:t>Port Huron Statement</a:t>
            </a:r>
            <a:r>
              <a:rPr lang="en-US" sz="2800"/>
              <a:t>:  The government must address the two issues of the day:  Vietnam and Civil Rights</a:t>
            </a:r>
          </a:p>
          <a:p>
            <a:r>
              <a:rPr lang="en-US" sz="2800"/>
              <a:t>Demonstrations, Moratoriums</a:t>
            </a:r>
          </a:p>
          <a:p>
            <a:r>
              <a:rPr lang="en-US" sz="2800"/>
              <a:t>Civil Rights groups were anti-war too (Black Panthers)</a:t>
            </a:r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Vietnam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Johnson could not escalate without involving the Chinese</a:t>
            </a:r>
          </a:p>
          <a:p>
            <a:r>
              <a:rPr lang="en-US"/>
              <a:t>We could not withdraw because the U.S. does not lose wars</a:t>
            </a:r>
          </a:p>
          <a:p>
            <a:r>
              <a:rPr lang="en-US"/>
              <a:t>Soldiers brought drug problems home</a:t>
            </a:r>
          </a:p>
          <a:p>
            <a:r>
              <a:rPr lang="en-US"/>
              <a:t>Vietnam brought a new lack of respect for authority</a:t>
            </a:r>
          </a:p>
          <a:p>
            <a:r>
              <a:rPr lang="en-US"/>
              <a:t>My Lai massacre  1968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Great Society and the War on Poverty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LBJ really believed that we could end poverty forever.</a:t>
            </a:r>
          </a:p>
          <a:p>
            <a:r>
              <a:rPr lang="en-US" sz="2800"/>
              <a:t>He believed that Civil Rights was the great moral issue of the day.</a:t>
            </a:r>
          </a:p>
          <a:p>
            <a:r>
              <a:rPr lang="en-US" sz="2800"/>
              <a:t>He will get in trouble in Vietnam</a:t>
            </a:r>
          </a:p>
          <a:p>
            <a:r>
              <a:rPr lang="en-US" sz="2800"/>
              <a:t>The War and the Great Society Programs will be expensive</a:t>
            </a:r>
          </a:p>
          <a:p>
            <a:r>
              <a:rPr lang="en-US" sz="2800"/>
              <a:t>Civil unrest with Civil Rights and Anti-War groups will cost the democrats in 1968 (the year from Hell)</a:t>
            </a: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Tet Offensive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Tet was the Vietnamese New Year</a:t>
            </a:r>
          </a:p>
          <a:p>
            <a:r>
              <a:rPr lang="en-US"/>
              <a:t>North Vietnam launch an attack on over a dozen well-defended cities in South Vietnam</a:t>
            </a:r>
          </a:p>
          <a:p>
            <a:r>
              <a:rPr lang="en-US"/>
              <a:t>They were totally unsuccessful BUT</a:t>
            </a:r>
          </a:p>
          <a:p>
            <a:r>
              <a:rPr lang="en-US"/>
              <a:t>It was televised and the horror of it turned the majority of the country against the war!</a:t>
            </a:r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Civil Rights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Freedom Summer:  College students (Black and White) went South during the summer of 1964 to register Black voters.</a:t>
            </a:r>
          </a:p>
          <a:p>
            <a:r>
              <a:rPr lang="en-US"/>
              <a:t>Three students disappeared</a:t>
            </a:r>
          </a:p>
          <a:p>
            <a:r>
              <a:rPr lang="en-US"/>
              <a:t>Johnson sent navy seals to dreg the waters</a:t>
            </a:r>
          </a:p>
          <a:p>
            <a:r>
              <a:rPr lang="en-US"/>
              <a:t>Found the kids.  Had been tortured</a:t>
            </a:r>
          </a:p>
          <a:p>
            <a:r>
              <a:rPr lang="en-US"/>
              <a:t>= much Civil Rights legislation </a:t>
            </a:r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Civil Rights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1964  </a:t>
            </a:r>
            <a:r>
              <a:rPr lang="en-US" u="sng"/>
              <a:t>Civil Rights Act</a:t>
            </a:r>
            <a:r>
              <a:rPr lang="en-US"/>
              <a:t>: No discrimination in public places</a:t>
            </a:r>
          </a:p>
          <a:p>
            <a:r>
              <a:rPr lang="en-US"/>
              <a:t>1964 </a:t>
            </a:r>
            <a:r>
              <a:rPr lang="en-US" u="sng"/>
              <a:t>Amendment 24</a:t>
            </a:r>
            <a:r>
              <a:rPr lang="en-US"/>
              <a:t>:  Eliminated the Poll Tax</a:t>
            </a:r>
          </a:p>
          <a:p>
            <a:r>
              <a:rPr lang="en-US"/>
              <a:t>1965 </a:t>
            </a:r>
            <a:r>
              <a:rPr lang="en-US" u="sng"/>
              <a:t>Voting Rights Act</a:t>
            </a:r>
            <a:r>
              <a:rPr lang="en-US"/>
              <a:t>: federal marshals to register Black voters in the South</a:t>
            </a:r>
          </a:p>
          <a:p>
            <a:r>
              <a:rPr lang="en-US"/>
              <a:t>1968:  </a:t>
            </a:r>
            <a:r>
              <a:rPr lang="en-US" u="sng"/>
              <a:t>Fair Housing Act</a:t>
            </a:r>
            <a:r>
              <a:rPr lang="en-US"/>
              <a:t>:  No discrimination in housing</a:t>
            </a:r>
          </a:p>
        </p:txBody>
      </p:sp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Civil Rights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King (SCLC)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SNCC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Core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Black Muslims…Malcolm X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Black Panthers…Bobby Seale, Huey Newton, Eldridge Cleaver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NAACP…legal arm of the movement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March on Washington 1967:  tried to levitate the Pentagon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Anti-war Groups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Women’s Rights, etc…The New Left:  Hippies</a:t>
            </a:r>
          </a:p>
        </p:txBody>
      </p: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New Left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Sit-ins, Freedom Rides, marches</a:t>
            </a:r>
          </a:p>
          <a:p>
            <a:r>
              <a:rPr lang="en-US"/>
              <a:t>Gay rights, Gray rights, bilingualism</a:t>
            </a:r>
          </a:p>
          <a:p>
            <a:r>
              <a:rPr lang="en-US"/>
              <a:t>Women’s rights:  began with a book:</a:t>
            </a:r>
          </a:p>
          <a:p>
            <a:r>
              <a:rPr lang="en-US" i="1"/>
              <a:t>The Feminine Mystique…</a:t>
            </a:r>
            <a:r>
              <a:rPr lang="en-US"/>
              <a:t>Gloria Steinem</a:t>
            </a:r>
          </a:p>
          <a:p>
            <a:r>
              <a:rPr lang="en-US"/>
              <a:t>Pant suits, bra-burning, etc</a:t>
            </a:r>
          </a:p>
          <a:p>
            <a:r>
              <a:rPr lang="en-US"/>
              <a:t>1963 (Kennedy) </a:t>
            </a:r>
            <a:r>
              <a:rPr lang="en-US" u="sng"/>
              <a:t>Equal Pay Act</a:t>
            </a:r>
            <a:r>
              <a:rPr lang="en-US"/>
              <a:t>:  women wanted comparable worth</a:t>
            </a:r>
          </a:p>
          <a:p>
            <a:endParaRPr lang="en-US" i="1"/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Assassinations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Malcolm X  assassinated in 1965</a:t>
            </a:r>
          </a:p>
          <a:p>
            <a:r>
              <a:rPr lang="en-US"/>
              <a:t>Dr. King assassinated in 1968  James Earl Ray</a:t>
            </a:r>
          </a:p>
          <a:p>
            <a:r>
              <a:rPr lang="en-US"/>
              <a:t>Bobby Kennedy 1968  Sirhan Sirhan</a:t>
            </a:r>
          </a:p>
          <a:p>
            <a:endParaRPr lang="en-US"/>
          </a:p>
          <a:p>
            <a:r>
              <a:rPr lang="en-US"/>
              <a:t>1967 on riots everywhere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1968  The Year from Hell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Politics:  RFK killed (champion of the under classes and Civil Rights and anti-war)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              Democratic National Convention</a:t>
            </a:r>
          </a:p>
          <a:p>
            <a:pPr>
              <a:lnSpc>
                <a:spcPct val="90000"/>
              </a:lnSpc>
            </a:pPr>
            <a:r>
              <a:rPr lang="en-US"/>
              <a:t>Dr. King killed….no one to take his place</a:t>
            </a:r>
          </a:p>
          <a:p>
            <a:pPr>
              <a:lnSpc>
                <a:spcPct val="90000"/>
              </a:lnSpc>
            </a:pPr>
            <a:r>
              <a:rPr lang="en-US"/>
              <a:t>1968  Tet Offensive (majority against war)</a:t>
            </a:r>
          </a:p>
          <a:p>
            <a:pPr>
              <a:lnSpc>
                <a:spcPct val="90000"/>
              </a:lnSpc>
            </a:pPr>
            <a:r>
              <a:rPr lang="en-US"/>
              <a:t>Draft Dodgers, etc</a:t>
            </a:r>
          </a:p>
          <a:p>
            <a:pPr>
              <a:lnSpc>
                <a:spcPct val="90000"/>
              </a:lnSpc>
            </a:pPr>
            <a:r>
              <a:rPr lang="en-US"/>
              <a:t>Republicans a shoe-in in 1968</a:t>
            </a:r>
          </a:p>
          <a:p>
            <a:pPr>
              <a:lnSpc>
                <a:spcPct val="90000"/>
              </a:lnSpc>
            </a:pPr>
            <a:r>
              <a:rPr lang="en-US"/>
              <a:t>Democrats had lost control</a:t>
            </a:r>
          </a:p>
        </p:txBody>
      </p: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Election of 1968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Nixon  Law and Order candidate</a:t>
            </a:r>
          </a:p>
          <a:p>
            <a:r>
              <a:rPr lang="en-US"/>
              <a:t>Secret plan to stop the war</a:t>
            </a:r>
          </a:p>
          <a:p>
            <a:r>
              <a:rPr lang="en-US"/>
              <a:t>Represented the “Silent Majority”</a:t>
            </a:r>
          </a:p>
          <a:p>
            <a:endParaRPr lang="en-US"/>
          </a:p>
          <a:p>
            <a:r>
              <a:rPr lang="en-US"/>
              <a:t>Nixon (Republican) 301</a:t>
            </a:r>
          </a:p>
          <a:p>
            <a:r>
              <a:rPr lang="en-US"/>
              <a:t>Hubert Humphrey LBJ’s VP (Dem)  191</a:t>
            </a:r>
          </a:p>
          <a:p>
            <a:r>
              <a:rPr lang="en-US"/>
              <a:t>George Wallace (Am. Independent) 46 </a:t>
            </a:r>
          </a:p>
        </p:txBody>
      </p:sp>
    </p:spTree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Nixon and foreign affairs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Played China and Russia against each other</a:t>
            </a:r>
          </a:p>
          <a:p>
            <a:pPr>
              <a:lnSpc>
                <a:spcPct val="90000"/>
              </a:lnSpc>
            </a:pPr>
            <a:r>
              <a:rPr lang="en-US"/>
              <a:t>Visit to both 1972</a:t>
            </a:r>
          </a:p>
          <a:p>
            <a:pPr>
              <a:lnSpc>
                <a:spcPct val="90000"/>
              </a:lnSpc>
            </a:pPr>
            <a:r>
              <a:rPr lang="en-US"/>
              <a:t>SALT I</a:t>
            </a:r>
          </a:p>
          <a:p>
            <a:pPr>
              <a:lnSpc>
                <a:spcPct val="90000"/>
              </a:lnSpc>
            </a:pPr>
            <a:r>
              <a:rPr lang="en-US"/>
              <a:t>Shuttle Diplomacy in the Middle East (OPEC)</a:t>
            </a:r>
          </a:p>
          <a:p>
            <a:pPr>
              <a:lnSpc>
                <a:spcPct val="90000"/>
              </a:lnSpc>
            </a:pPr>
            <a:r>
              <a:rPr lang="en-US"/>
              <a:t>Kissinger Sec. of State</a:t>
            </a:r>
          </a:p>
          <a:p>
            <a:pPr>
              <a:lnSpc>
                <a:spcPct val="90000"/>
              </a:lnSpc>
            </a:pPr>
            <a:r>
              <a:rPr lang="en-US"/>
              <a:t>Continued Containment BUT Nixon Doctrine:  While the U.S. would participate in the development and defense of its allies, we would not take full responsibility</a:t>
            </a:r>
          </a:p>
        </p:txBody>
      </p:sp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Vietnam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Plan:  Vietnamization:  To train the South Vietnamese to fight for themselves while removing American soldiers</a:t>
            </a:r>
          </a:p>
          <a:p>
            <a:r>
              <a:rPr lang="en-US"/>
              <a:t>Secretly began to bomb bases in Laos and Cambodia</a:t>
            </a:r>
          </a:p>
          <a:p>
            <a:r>
              <a:rPr lang="en-US"/>
              <a:t>The Pentagon Papers were published telling the truth of the Tonkin Gulf incident…we discovered that the whole war was based on a lie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War on Poverty’s Legislation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1965  Elementary and Secondary School Act:  much federal $ to schools</a:t>
            </a:r>
          </a:p>
          <a:p>
            <a:r>
              <a:rPr lang="en-US"/>
              <a:t>Job Corps:  to train unskilled</a:t>
            </a:r>
          </a:p>
          <a:p>
            <a:r>
              <a:rPr lang="en-US"/>
              <a:t>Office of Economic Opportunities:  to help communities (Neighborhood Watches, etc)</a:t>
            </a:r>
          </a:p>
          <a:p>
            <a:r>
              <a:rPr lang="en-US"/>
              <a:t>HUD:  Housing and Urban Development- a new cabinet-level dept:  Weaver:  first Black in cabinet</a:t>
            </a:r>
          </a:p>
        </p:txBody>
      </p:sp>
    </p:spTree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War Powers Act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Said the President had to account for his actions within 30 days of committing American troops to foreign lands</a:t>
            </a:r>
          </a:p>
          <a:p>
            <a:endParaRPr lang="en-US"/>
          </a:p>
          <a:p>
            <a:r>
              <a:rPr lang="en-US"/>
              <a:t>War ended 1974 with the Paris Accords</a:t>
            </a:r>
          </a:p>
          <a:p>
            <a:r>
              <a:rPr lang="en-US"/>
              <a:t>Nixon called it “Peace with Honor”</a:t>
            </a:r>
          </a:p>
          <a:p>
            <a:r>
              <a:rPr lang="en-US"/>
              <a:t>Amendment 26: 18-year old vote</a:t>
            </a:r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Berger Court </a:t>
            </a:r>
            <a:br>
              <a:rPr lang="en-US" sz="4000"/>
            </a:br>
            <a:r>
              <a:rPr lang="en-US" sz="4000"/>
              <a:t>in some ways more liberal that Warren Court!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1973  </a:t>
            </a:r>
            <a:r>
              <a:rPr lang="en-US" i="1"/>
              <a:t>Roe v Wade</a:t>
            </a:r>
          </a:p>
          <a:p>
            <a:r>
              <a:rPr lang="en-US" i="1"/>
              <a:t>1962  Engle v Vitale </a:t>
            </a:r>
            <a:r>
              <a:rPr lang="en-US"/>
              <a:t>(prayer in schools illegal)</a:t>
            </a:r>
          </a:p>
          <a:p>
            <a:r>
              <a:rPr lang="en-US"/>
              <a:t>1964 </a:t>
            </a:r>
            <a:r>
              <a:rPr lang="en-US" i="1"/>
              <a:t>Escobedo v Ill</a:t>
            </a:r>
            <a:r>
              <a:rPr lang="en-US"/>
              <a:t> (access to a lawyer before questioning)</a:t>
            </a:r>
          </a:p>
          <a:p>
            <a:r>
              <a:rPr lang="en-US"/>
              <a:t>1963  </a:t>
            </a:r>
            <a:r>
              <a:rPr lang="en-US" i="1"/>
              <a:t>Gideon v Wainwright </a:t>
            </a:r>
            <a:r>
              <a:rPr lang="en-US"/>
              <a:t>(felons entitled to a lawyer if unable to pay for one)</a:t>
            </a:r>
          </a:p>
          <a:p>
            <a:r>
              <a:rPr lang="en-US"/>
              <a:t>1966  </a:t>
            </a:r>
            <a:r>
              <a:rPr lang="en-US" i="1"/>
              <a:t>Miranda v Arizona</a:t>
            </a:r>
            <a:r>
              <a:rPr lang="en-US"/>
              <a:t> rights must be read at time of arrest</a:t>
            </a:r>
            <a:endParaRPr lang="en-US" i="1"/>
          </a:p>
          <a:p>
            <a:endParaRPr lang="en-US"/>
          </a:p>
        </p:txBody>
      </p:sp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Still the New Left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Kent State shootings May 4, 1970</a:t>
            </a:r>
          </a:p>
          <a:p>
            <a:r>
              <a:rPr lang="en-US"/>
              <a:t>Woodstock 1969  3 days of music and mud</a:t>
            </a:r>
          </a:p>
          <a:p>
            <a:r>
              <a:rPr lang="en-US"/>
              <a:t>1968  Indian Civil Rights Act: Reservation Indians guaranteed Bill of Rights protection</a:t>
            </a:r>
          </a:p>
          <a:p>
            <a:r>
              <a:rPr lang="en-US"/>
              <a:t>Wounded Knee (S. Dakota) 1970</a:t>
            </a:r>
          </a:p>
        </p:txBody>
      </p:sp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Economics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OPEC</a:t>
            </a:r>
          </a:p>
          <a:p>
            <a:pPr>
              <a:lnSpc>
                <a:spcPct val="90000"/>
              </a:lnSpc>
            </a:pPr>
            <a:r>
              <a:rPr lang="en-US" u="sng"/>
              <a:t>Stagflation</a:t>
            </a:r>
            <a:r>
              <a:rPr lang="en-US"/>
              <a:t>:  inflation even when economic growth is slowed</a:t>
            </a:r>
          </a:p>
          <a:p>
            <a:pPr>
              <a:lnSpc>
                <a:spcPct val="90000"/>
              </a:lnSpc>
            </a:pPr>
            <a:r>
              <a:rPr lang="en-US" u="sng"/>
              <a:t>Nixonomics</a:t>
            </a:r>
            <a:r>
              <a:rPr lang="en-US"/>
              <a:t>:  Jumping from a tight $ policy to curb inflation to a spending policy to curb recession</a:t>
            </a:r>
          </a:p>
          <a:p>
            <a:pPr>
              <a:lnSpc>
                <a:spcPct val="90000"/>
              </a:lnSpc>
            </a:pPr>
            <a:r>
              <a:rPr lang="en-US"/>
              <a:t>Price and wage and rent controls (usually a DEMOCRAT thing.  Objections by conservative Republicans (Reagan))</a:t>
            </a:r>
          </a:p>
        </p:txBody>
      </p:sp>
    </p:spTree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Environmentalism and Consumerism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Rachel Carson  </a:t>
            </a:r>
            <a:r>
              <a:rPr lang="en-US" i="1"/>
              <a:t>Silent Spring</a:t>
            </a:r>
          </a:p>
          <a:p>
            <a:r>
              <a:rPr lang="en-US"/>
              <a:t>Ralph Nadar  </a:t>
            </a:r>
            <a:r>
              <a:rPr lang="en-US" i="1"/>
              <a:t>Unsafe at any Speed</a:t>
            </a:r>
          </a:p>
          <a:p>
            <a:r>
              <a:rPr lang="en-US" i="1"/>
              <a:t>_____________________________</a:t>
            </a:r>
          </a:p>
          <a:p>
            <a:endParaRPr lang="en-US" i="1"/>
          </a:p>
          <a:p>
            <a:r>
              <a:rPr lang="en-US"/>
              <a:t>Agnew (VP) resigned…tax issues</a:t>
            </a:r>
          </a:p>
          <a:p>
            <a:r>
              <a:rPr lang="en-US"/>
              <a:t>Break in at Daniel Elsburg’s Psychiatrist’s office</a:t>
            </a:r>
          </a:p>
        </p:txBody>
      </p:sp>
    </p:spTree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Election 1972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Republicans:  Nixon  520</a:t>
            </a:r>
          </a:p>
          <a:p>
            <a:pPr>
              <a:lnSpc>
                <a:spcPct val="90000"/>
              </a:lnSpc>
            </a:pPr>
            <a:r>
              <a:rPr lang="en-US"/>
              <a:t>Democrats:  McGovern  17 (very scary liberal)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Watergate:  First Term</a:t>
            </a:r>
          </a:p>
          <a:p>
            <a:pPr>
              <a:lnSpc>
                <a:spcPct val="90000"/>
              </a:lnSpc>
            </a:pPr>
            <a:r>
              <a:rPr lang="en-US"/>
              <a:t>Cover up:  Second Term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No proof of Nixon’s involvement in Watergate</a:t>
            </a:r>
          </a:p>
          <a:p>
            <a:pPr>
              <a:lnSpc>
                <a:spcPct val="90000"/>
              </a:lnSpc>
            </a:pPr>
            <a:r>
              <a:rPr lang="en-US"/>
              <a:t>BUT for sure in Cover up</a:t>
            </a:r>
          </a:p>
        </p:txBody>
      </p:sp>
    </p:spTree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Watergate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Nixon and CREEP</a:t>
            </a:r>
          </a:p>
          <a:p>
            <a:pPr>
              <a:lnSpc>
                <a:spcPct val="90000"/>
              </a:lnSpc>
            </a:pPr>
            <a:r>
              <a:rPr lang="en-US"/>
              <a:t>Dirty Tricks</a:t>
            </a:r>
          </a:p>
          <a:p>
            <a:pPr>
              <a:lnSpc>
                <a:spcPct val="90000"/>
              </a:lnSpc>
            </a:pPr>
            <a:r>
              <a:rPr lang="en-US"/>
              <a:t>Phone Tapping in break in of Democratic National Committee Headquarters at Watergate Hotel</a:t>
            </a:r>
          </a:p>
          <a:p>
            <a:pPr>
              <a:lnSpc>
                <a:spcPct val="90000"/>
              </a:lnSpc>
            </a:pPr>
            <a:r>
              <a:rPr lang="en-US"/>
              <a:t>Intruders were arrested with business cards from the White House</a:t>
            </a:r>
          </a:p>
          <a:p>
            <a:pPr>
              <a:lnSpc>
                <a:spcPct val="90000"/>
              </a:lnSpc>
            </a:pPr>
            <a:r>
              <a:rPr lang="en-US"/>
              <a:t>Investigations, Articles of Impeachment, Resigned 1974</a:t>
            </a:r>
          </a:p>
        </p:txBody>
      </p:sp>
    </p:spTree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Gerald Ford (Nixon’s VP)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Granted Nixon  “Full, Free and Absolute Pardon”</a:t>
            </a:r>
          </a:p>
          <a:p>
            <a:r>
              <a:rPr lang="en-US"/>
              <a:t>Was political suicide</a:t>
            </a:r>
          </a:p>
          <a:p>
            <a:r>
              <a:rPr lang="en-US"/>
              <a:t>BUT the right thing to do</a:t>
            </a:r>
          </a:p>
          <a:p>
            <a:r>
              <a:rPr lang="en-US"/>
              <a:t>The country needed to heal</a:t>
            </a:r>
          </a:p>
          <a:p>
            <a:endParaRPr lang="en-US"/>
          </a:p>
          <a:p>
            <a:r>
              <a:rPr lang="en-US"/>
              <a:t>Economic problems; energy crisis due to OPEC and oil embargo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Legislation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/>
              <a:t>Immigration Act 1965</a:t>
            </a:r>
            <a:r>
              <a:rPr lang="en-US"/>
              <a:t>:  abolished national origins clause (no more quotas so less racist) but limited total # of immigrants to 170,000 yearly</a:t>
            </a:r>
          </a:p>
          <a:p>
            <a:endParaRPr lang="en-US"/>
          </a:p>
          <a:p>
            <a:r>
              <a:rPr lang="en-US" u="sng"/>
              <a:t>Medicare Act  </a:t>
            </a:r>
            <a:r>
              <a:rPr lang="en-US"/>
              <a:t>(extension of New Deal) hospital and nursing home help to the elderly</a:t>
            </a:r>
          </a:p>
          <a:p>
            <a:r>
              <a:rPr lang="en-US" u="sng"/>
              <a:t>Medicaid Act</a:t>
            </a:r>
            <a:r>
              <a:rPr lang="en-US"/>
              <a:t>:  federal medical benefits to welfare recipients</a:t>
            </a:r>
            <a:endParaRPr lang="en-US" u="sng"/>
          </a:p>
          <a:p>
            <a:pPr>
              <a:buFont typeface="Wingdings" pitchFamily="2" charset="2"/>
              <a:buNone/>
            </a:pPr>
            <a:endParaRPr lang="en-US" u="sng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Baker v Carr 1962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Legislative districts should be as equal in population as possible; 1 person, 1 vote</a:t>
            </a:r>
          </a:p>
          <a:p>
            <a:endParaRPr lang="en-US"/>
          </a:p>
          <a:p>
            <a:r>
              <a:rPr lang="en-US"/>
              <a:t>Medicine:  Organ transplants!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Pueblo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American spy submarine in the Sea of Japan- INTERNATIONAL WATERS- was surrounded by North Korean ships.  Crew imprisoned for 11 months.  Charged with spying </a:t>
            </a: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OAS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LBJ sent troops to the Dominican Republic</a:t>
            </a:r>
          </a:p>
          <a:p>
            <a:r>
              <a:rPr lang="en-US"/>
              <a:t>He feared threat of communism</a:t>
            </a:r>
          </a:p>
          <a:p>
            <a:r>
              <a:rPr lang="en-US"/>
              <a:t>Did not work through the OAS</a:t>
            </a:r>
          </a:p>
          <a:p>
            <a:r>
              <a:rPr lang="en-US"/>
              <a:t>They got mad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Soviet Union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Khrushchev fell from power</a:t>
            </a:r>
          </a:p>
          <a:p>
            <a:r>
              <a:rPr lang="en-US"/>
              <a:t>Was replaced by Brezhnev</a:t>
            </a:r>
          </a:p>
          <a:p>
            <a:r>
              <a:rPr lang="en-US"/>
              <a:t>Little change in relationship with U.S.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Vietnam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After WWII French tried to reestablish itself there.  Wanted U.S. help</a:t>
            </a:r>
          </a:p>
          <a:p>
            <a:r>
              <a:rPr lang="en-US"/>
              <a:t>Ho Chi Minh, a popular North Vietnamese leader and valuable U.S. ally during WWII wanted independence and our help.</a:t>
            </a:r>
          </a:p>
          <a:p>
            <a:r>
              <a:rPr lang="en-US"/>
              <a:t>We helped France</a:t>
            </a:r>
          </a:p>
          <a:p>
            <a:r>
              <a:rPr lang="en-US"/>
              <a:t>Ho Chi Minh was a communist</a:t>
            </a:r>
          </a:p>
          <a:p>
            <a:r>
              <a:rPr lang="en-US"/>
              <a:t>We still had the Policy of containment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0</TotalTime>
  <Words>1593</Words>
  <Application>Microsoft Office PowerPoint</Application>
  <PresentationFormat>On-screen Show (4:3)</PresentationFormat>
  <Paragraphs>213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Stream</vt:lpstr>
      <vt:lpstr>LBJ 1945 and Beyond-4</vt:lpstr>
      <vt:lpstr>The Great Society and the War on Poverty</vt:lpstr>
      <vt:lpstr>The War on Poverty’s Legislation</vt:lpstr>
      <vt:lpstr>Legislation</vt:lpstr>
      <vt:lpstr>Baker v Carr 1962</vt:lpstr>
      <vt:lpstr>The Pueblo</vt:lpstr>
      <vt:lpstr>The OAS</vt:lpstr>
      <vt:lpstr>The Soviet Union</vt:lpstr>
      <vt:lpstr>Vietnam</vt:lpstr>
      <vt:lpstr>Vietnam</vt:lpstr>
      <vt:lpstr>1956</vt:lpstr>
      <vt:lpstr>Ho Chi Minh</vt:lpstr>
      <vt:lpstr>Religious persecution in Vietnam</vt:lpstr>
      <vt:lpstr>Vietnam and Kennedy</vt:lpstr>
      <vt:lpstr>LBJ in Vietnam</vt:lpstr>
      <vt:lpstr>LBJ and Vietnam</vt:lpstr>
      <vt:lpstr>Vietnam</vt:lpstr>
      <vt:lpstr>Vietnam</vt:lpstr>
      <vt:lpstr>Vietnam</vt:lpstr>
      <vt:lpstr>The Tet Offensive</vt:lpstr>
      <vt:lpstr>Civil Rights</vt:lpstr>
      <vt:lpstr>Civil Rights</vt:lpstr>
      <vt:lpstr>Civil Rights</vt:lpstr>
      <vt:lpstr>The New Left</vt:lpstr>
      <vt:lpstr>Assassinations</vt:lpstr>
      <vt:lpstr>1968  The Year from Hell</vt:lpstr>
      <vt:lpstr>Election of 1968</vt:lpstr>
      <vt:lpstr>Nixon and foreign affairs</vt:lpstr>
      <vt:lpstr>Vietnam</vt:lpstr>
      <vt:lpstr>The War Powers Act</vt:lpstr>
      <vt:lpstr>The Berger Court  in some ways more liberal that Warren Court!</vt:lpstr>
      <vt:lpstr>Still the New Left</vt:lpstr>
      <vt:lpstr>Economics</vt:lpstr>
      <vt:lpstr>Environmentalism and Consumerism</vt:lpstr>
      <vt:lpstr>Election 1972</vt:lpstr>
      <vt:lpstr>Watergate</vt:lpstr>
      <vt:lpstr>Gerald Ford (Nixon’s VP)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LBJ 1945 and Beyond-4</dc:title>
  <dc:creator>Chris</dc:creator>
  <cp:lastModifiedBy>norrisc</cp:lastModifiedBy>
  <cp:revision>43</cp:revision>
  <dcterms:created xsi:type="dcterms:W3CDTF">2010-04-27T22:20:04Z</dcterms:created>
  <dcterms:modified xsi:type="dcterms:W3CDTF">2014-04-17T18:42:14Z</dcterms:modified>
</cp:coreProperties>
</file>